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0275213" cy="4280376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022">
          <p15:clr>
            <a:srgbClr val="A4A3A4"/>
          </p15:clr>
        </p15:guide>
        <p15:guide id="2" pos="9535">
          <p15:clr>
            <a:srgbClr val="A4A3A4"/>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2Mwz5zC8e41s3yDXAeQgsDAR7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rrie-Jan Hendricks-Franssen" initials="" lastIdx="3" clrIdx="0"/>
  <p:cmAuthor id="1" name="Lukas Strebel"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1468" y="-4700"/>
      </p:cViewPr>
      <p:guideLst>
        <p:guide orient="horz" pos="16022"/>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openxmlformats.org/officeDocument/2006/relationships/tableStyles" Target="tableStyles.xml"/><Relationship Id="rId3"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0" Type="http://schemas.openxmlformats.org/officeDocument/2006/relationships/presProps" Target="presProps.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30T09:04:59.573" idx="1">
    <p:pos x="12619" y="15905"/>
    <p:text>Top: Daten, Sozialökonomisch, Waldwachstum, Hydrologisch, Klimatisch
Middle: Brandgefahr, Klimawandelanpassung, Wasserbilanz, Biomasseproduktion, Andere Ökosystem Dienstleistungen
Right (Output): Forstmanagement optimierung</p:text>
    <p:extLst mod="1">
      <p:ext uri="{C676402C-5697-4E1C-873F-D02D1690AC5C}">
        <p15:threadingInfo xmlns:p15="http://schemas.microsoft.com/office/powerpoint/2012/main" timeZoneBias="0"/>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Dt60KOs"/>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6400" cy="4968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9688" y="0"/>
            <a:ext cx="2946400" cy="4968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14563" y="1241425"/>
            <a:ext cx="236855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6788"/>
            <a:ext cx="5438775" cy="3908425"/>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4603"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9750"/>
            <a:ext cx="2946400" cy="49688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9688" y="9429750"/>
            <a:ext cx="2946400" cy="49688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t-IT"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79450" y="4776788"/>
            <a:ext cx="5438775" cy="390842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2214563" y="1241425"/>
            <a:ext cx="2368550"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2081421" y="2278913"/>
            <a:ext cx="26112370"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2081421" y="11394520"/>
            <a:ext cx="26112370" cy="2715859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311"/>
              </a:spcBef>
              <a:spcAft>
                <a:spcPts val="0"/>
              </a:spcAft>
              <a:buClr>
                <a:schemeClr val="dk1"/>
              </a:buClr>
              <a:buSzPts val="1800"/>
              <a:buChar char="•"/>
              <a:defRPr/>
            </a:lvl1pPr>
            <a:lvl2pPr marL="914400" lvl="1" indent="-342900" algn="l">
              <a:lnSpc>
                <a:spcPct val="90000"/>
              </a:lnSpc>
              <a:spcBef>
                <a:spcPts val="1655"/>
              </a:spcBef>
              <a:spcAft>
                <a:spcPts val="0"/>
              </a:spcAft>
              <a:buClr>
                <a:schemeClr val="dk1"/>
              </a:buClr>
              <a:buSzPts val="1800"/>
              <a:buChar char="•"/>
              <a:defRPr/>
            </a:lvl2pPr>
            <a:lvl3pPr marL="1371600" lvl="2" indent="-342900" algn="l">
              <a:lnSpc>
                <a:spcPct val="90000"/>
              </a:lnSpc>
              <a:spcBef>
                <a:spcPts val="1655"/>
              </a:spcBef>
              <a:spcAft>
                <a:spcPts val="0"/>
              </a:spcAft>
              <a:buClr>
                <a:schemeClr val="dk1"/>
              </a:buClr>
              <a:buSzPts val="1800"/>
              <a:buChar char="•"/>
              <a:defRPr/>
            </a:lvl3pPr>
            <a:lvl4pPr marL="1828800" lvl="3" indent="-342900" algn="l">
              <a:lnSpc>
                <a:spcPct val="90000"/>
              </a:lnSpc>
              <a:spcBef>
                <a:spcPts val="1655"/>
              </a:spcBef>
              <a:spcAft>
                <a:spcPts val="0"/>
              </a:spcAft>
              <a:buClr>
                <a:schemeClr val="dk1"/>
              </a:buClr>
              <a:buSzPts val="1800"/>
              <a:buChar char="•"/>
              <a:defRPr/>
            </a:lvl4pPr>
            <a:lvl5pPr marL="2286000" lvl="4" indent="-342900" algn="l">
              <a:lnSpc>
                <a:spcPct val="90000"/>
              </a:lnSpc>
              <a:spcBef>
                <a:spcPts val="1655"/>
              </a:spcBef>
              <a:spcAft>
                <a:spcPts val="0"/>
              </a:spcAft>
              <a:buClr>
                <a:schemeClr val="dk1"/>
              </a:buClr>
              <a:buSzPts val="1800"/>
              <a:buChar char="•"/>
              <a:defRPr/>
            </a:lvl5pPr>
            <a:lvl6pPr marL="2743200" lvl="5" indent="-342900" algn="l">
              <a:lnSpc>
                <a:spcPct val="90000"/>
              </a:lnSpc>
              <a:spcBef>
                <a:spcPts val="1655"/>
              </a:spcBef>
              <a:spcAft>
                <a:spcPts val="0"/>
              </a:spcAft>
              <a:buClr>
                <a:schemeClr val="dk1"/>
              </a:buClr>
              <a:buSzPts val="1800"/>
              <a:buChar char="•"/>
              <a:defRPr/>
            </a:lvl6pPr>
            <a:lvl7pPr marL="3200400" lvl="6" indent="-342900" algn="l">
              <a:lnSpc>
                <a:spcPct val="90000"/>
              </a:lnSpc>
              <a:spcBef>
                <a:spcPts val="1655"/>
              </a:spcBef>
              <a:spcAft>
                <a:spcPts val="0"/>
              </a:spcAft>
              <a:buClr>
                <a:schemeClr val="dk1"/>
              </a:buClr>
              <a:buSzPts val="1800"/>
              <a:buChar char="•"/>
              <a:defRPr/>
            </a:lvl7pPr>
            <a:lvl8pPr marL="3657600" lvl="7" indent="-342900" algn="l">
              <a:lnSpc>
                <a:spcPct val="90000"/>
              </a:lnSpc>
              <a:spcBef>
                <a:spcPts val="1655"/>
              </a:spcBef>
              <a:spcAft>
                <a:spcPts val="0"/>
              </a:spcAft>
              <a:buClr>
                <a:schemeClr val="dk1"/>
              </a:buClr>
              <a:buSzPts val="1800"/>
              <a:buChar char="•"/>
              <a:defRPr/>
            </a:lvl8pPr>
            <a:lvl9pPr marL="4114800" lvl="8" indent="-342900" algn="l">
              <a:lnSpc>
                <a:spcPct val="90000"/>
              </a:lnSpc>
              <a:spcBef>
                <a:spcPts val="1655"/>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2081421" y="2278913"/>
            <a:ext cx="26112370"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1558308" y="11917633"/>
            <a:ext cx="27158595" cy="2611237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311"/>
              </a:spcBef>
              <a:spcAft>
                <a:spcPts val="0"/>
              </a:spcAft>
              <a:buClr>
                <a:schemeClr val="dk1"/>
              </a:buClr>
              <a:buSzPts val="1800"/>
              <a:buChar char="•"/>
              <a:defRPr/>
            </a:lvl1pPr>
            <a:lvl2pPr marL="914400" lvl="1" indent="-342900" algn="l">
              <a:lnSpc>
                <a:spcPct val="90000"/>
              </a:lnSpc>
              <a:spcBef>
                <a:spcPts val="1655"/>
              </a:spcBef>
              <a:spcAft>
                <a:spcPts val="0"/>
              </a:spcAft>
              <a:buClr>
                <a:schemeClr val="dk1"/>
              </a:buClr>
              <a:buSzPts val="1800"/>
              <a:buChar char="•"/>
              <a:defRPr/>
            </a:lvl2pPr>
            <a:lvl3pPr marL="1371600" lvl="2" indent="-342900" algn="l">
              <a:lnSpc>
                <a:spcPct val="90000"/>
              </a:lnSpc>
              <a:spcBef>
                <a:spcPts val="1655"/>
              </a:spcBef>
              <a:spcAft>
                <a:spcPts val="0"/>
              </a:spcAft>
              <a:buClr>
                <a:schemeClr val="dk1"/>
              </a:buClr>
              <a:buSzPts val="1800"/>
              <a:buChar char="•"/>
              <a:defRPr/>
            </a:lvl3pPr>
            <a:lvl4pPr marL="1828800" lvl="3" indent="-342900" algn="l">
              <a:lnSpc>
                <a:spcPct val="90000"/>
              </a:lnSpc>
              <a:spcBef>
                <a:spcPts val="1655"/>
              </a:spcBef>
              <a:spcAft>
                <a:spcPts val="0"/>
              </a:spcAft>
              <a:buClr>
                <a:schemeClr val="dk1"/>
              </a:buClr>
              <a:buSzPts val="1800"/>
              <a:buChar char="•"/>
              <a:defRPr/>
            </a:lvl4pPr>
            <a:lvl5pPr marL="2286000" lvl="4" indent="-342900" algn="l">
              <a:lnSpc>
                <a:spcPct val="90000"/>
              </a:lnSpc>
              <a:spcBef>
                <a:spcPts val="1655"/>
              </a:spcBef>
              <a:spcAft>
                <a:spcPts val="0"/>
              </a:spcAft>
              <a:buClr>
                <a:schemeClr val="dk1"/>
              </a:buClr>
              <a:buSzPts val="1800"/>
              <a:buChar char="•"/>
              <a:defRPr/>
            </a:lvl5pPr>
            <a:lvl6pPr marL="2743200" lvl="5" indent="-342900" algn="l">
              <a:lnSpc>
                <a:spcPct val="90000"/>
              </a:lnSpc>
              <a:spcBef>
                <a:spcPts val="1655"/>
              </a:spcBef>
              <a:spcAft>
                <a:spcPts val="0"/>
              </a:spcAft>
              <a:buClr>
                <a:schemeClr val="dk1"/>
              </a:buClr>
              <a:buSzPts val="1800"/>
              <a:buChar char="•"/>
              <a:defRPr/>
            </a:lvl6pPr>
            <a:lvl7pPr marL="3200400" lvl="6" indent="-342900" algn="l">
              <a:lnSpc>
                <a:spcPct val="90000"/>
              </a:lnSpc>
              <a:spcBef>
                <a:spcPts val="1655"/>
              </a:spcBef>
              <a:spcAft>
                <a:spcPts val="0"/>
              </a:spcAft>
              <a:buClr>
                <a:schemeClr val="dk1"/>
              </a:buClr>
              <a:buSzPts val="1800"/>
              <a:buChar char="•"/>
              <a:defRPr/>
            </a:lvl7pPr>
            <a:lvl8pPr marL="3657600" lvl="7" indent="-342900" algn="l">
              <a:lnSpc>
                <a:spcPct val="90000"/>
              </a:lnSpc>
              <a:spcBef>
                <a:spcPts val="1655"/>
              </a:spcBef>
              <a:spcAft>
                <a:spcPts val="0"/>
              </a:spcAft>
              <a:buClr>
                <a:schemeClr val="dk1"/>
              </a:buClr>
              <a:buSzPts val="1800"/>
              <a:buChar char="•"/>
              <a:defRPr/>
            </a:lvl8pPr>
            <a:lvl9pPr marL="4114800" lvl="8" indent="-342900" algn="l">
              <a:lnSpc>
                <a:spcPct val="90000"/>
              </a:lnSpc>
              <a:spcBef>
                <a:spcPts val="1655"/>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6792641" y="17151963"/>
            <a:ext cx="36274212" cy="652809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6452764" y="10813091"/>
            <a:ext cx="36274212" cy="192058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311"/>
              </a:spcBef>
              <a:spcAft>
                <a:spcPts val="0"/>
              </a:spcAft>
              <a:buClr>
                <a:schemeClr val="dk1"/>
              </a:buClr>
              <a:buSzPts val="1800"/>
              <a:buChar char="•"/>
              <a:defRPr/>
            </a:lvl1pPr>
            <a:lvl2pPr marL="914400" lvl="1" indent="-342900" algn="l">
              <a:lnSpc>
                <a:spcPct val="90000"/>
              </a:lnSpc>
              <a:spcBef>
                <a:spcPts val="1655"/>
              </a:spcBef>
              <a:spcAft>
                <a:spcPts val="0"/>
              </a:spcAft>
              <a:buClr>
                <a:schemeClr val="dk1"/>
              </a:buClr>
              <a:buSzPts val="1800"/>
              <a:buChar char="•"/>
              <a:defRPr/>
            </a:lvl2pPr>
            <a:lvl3pPr marL="1371600" lvl="2" indent="-342900" algn="l">
              <a:lnSpc>
                <a:spcPct val="90000"/>
              </a:lnSpc>
              <a:spcBef>
                <a:spcPts val="1655"/>
              </a:spcBef>
              <a:spcAft>
                <a:spcPts val="0"/>
              </a:spcAft>
              <a:buClr>
                <a:schemeClr val="dk1"/>
              </a:buClr>
              <a:buSzPts val="1800"/>
              <a:buChar char="•"/>
              <a:defRPr/>
            </a:lvl3pPr>
            <a:lvl4pPr marL="1828800" lvl="3" indent="-342900" algn="l">
              <a:lnSpc>
                <a:spcPct val="90000"/>
              </a:lnSpc>
              <a:spcBef>
                <a:spcPts val="1655"/>
              </a:spcBef>
              <a:spcAft>
                <a:spcPts val="0"/>
              </a:spcAft>
              <a:buClr>
                <a:schemeClr val="dk1"/>
              </a:buClr>
              <a:buSzPts val="1800"/>
              <a:buChar char="•"/>
              <a:defRPr/>
            </a:lvl4pPr>
            <a:lvl5pPr marL="2286000" lvl="4" indent="-342900" algn="l">
              <a:lnSpc>
                <a:spcPct val="90000"/>
              </a:lnSpc>
              <a:spcBef>
                <a:spcPts val="1655"/>
              </a:spcBef>
              <a:spcAft>
                <a:spcPts val="0"/>
              </a:spcAft>
              <a:buClr>
                <a:schemeClr val="dk1"/>
              </a:buClr>
              <a:buSzPts val="1800"/>
              <a:buChar char="•"/>
              <a:defRPr/>
            </a:lvl5pPr>
            <a:lvl6pPr marL="2743200" lvl="5" indent="-342900" algn="l">
              <a:lnSpc>
                <a:spcPct val="90000"/>
              </a:lnSpc>
              <a:spcBef>
                <a:spcPts val="1655"/>
              </a:spcBef>
              <a:spcAft>
                <a:spcPts val="0"/>
              </a:spcAft>
              <a:buClr>
                <a:schemeClr val="dk1"/>
              </a:buClr>
              <a:buSzPts val="1800"/>
              <a:buChar char="•"/>
              <a:defRPr/>
            </a:lvl6pPr>
            <a:lvl7pPr marL="3200400" lvl="6" indent="-342900" algn="l">
              <a:lnSpc>
                <a:spcPct val="90000"/>
              </a:lnSpc>
              <a:spcBef>
                <a:spcPts val="1655"/>
              </a:spcBef>
              <a:spcAft>
                <a:spcPts val="0"/>
              </a:spcAft>
              <a:buClr>
                <a:schemeClr val="dk1"/>
              </a:buClr>
              <a:buSzPts val="1800"/>
              <a:buChar char="•"/>
              <a:defRPr/>
            </a:lvl7pPr>
            <a:lvl8pPr marL="3657600" lvl="7" indent="-342900" algn="l">
              <a:lnSpc>
                <a:spcPct val="90000"/>
              </a:lnSpc>
              <a:spcBef>
                <a:spcPts val="1655"/>
              </a:spcBef>
              <a:spcAft>
                <a:spcPts val="0"/>
              </a:spcAft>
              <a:buClr>
                <a:schemeClr val="dk1"/>
              </a:buClr>
              <a:buSzPts val="1800"/>
              <a:buChar char="•"/>
              <a:defRPr/>
            </a:lvl8pPr>
            <a:lvl9pPr marL="4114800" lvl="8" indent="-342900" algn="l">
              <a:lnSpc>
                <a:spcPct val="90000"/>
              </a:lnSpc>
              <a:spcBef>
                <a:spcPts val="1655"/>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2270641" y="7005156"/>
            <a:ext cx="25733932" cy="1490205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9865"/>
              <a:buFont typeface="Calibri"/>
              <a:buNone/>
              <a:defRPr sz="1986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3784402" y="22481888"/>
            <a:ext cx="22706410" cy="1033433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311"/>
              </a:spcBef>
              <a:spcAft>
                <a:spcPts val="0"/>
              </a:spcAft>
              <a:buClr>
                <a:schemeClr val="dk1"/>
              </a:buClr>
              <a:buSzPts val="7946"/>
              <a:buNone/>
              <a:defRPr sz="7946"/>
            </a:lvl1pPr>
            <a:lvl2pPr lvl="1" algn="ctr">
              <a:lnSpc>
                <a:spcPct val="90000"/>
              </a:lnSpc>
              <a:spcBef>
                <a:spcPts val="1655"/>
              </a:spcBef>
              <a:spcAft>
                <a:spcPts val="0"/>
              </a:spcAft>
              <a:buClr>
                <a:schemeClr val="dk1"/>
              </a:buClr>
              <a:buSzPts val="6622"/>
              <a:buNone/>
              <a:defRPr sz="6622"/>
            </a:lvl2pPr>
            <a:lvl3pPr lvl="2" algn="ctr">
              <a:lnSpc>
                <a:spcPct val="90000"/>
              </a:lnSpc>
              <a:spcBef>
                <a:spcPts val="1655"/>
              </a:spcBef>
              <a:spcAft>
                <a:spcPts val="0"/>
              </a:spcAft>
              <a:buClr>
                <a:schemeClr val="dk1"/>
              </a:buClr>
              <a:buSzPts val="5960"/>
              <a:buNone/>
              <a:defRPr sz="5960"/>
            </a:lvl3pPr>
            <a:lvl4pPr lvl="3" algn="ctr">
              <a:lnSpc>
                <a:spcPct val="90000"/>
              </a:lnSpc>
              <a:spcBef>
                <a:spcPts val="1655"/>
              </a:spcBef>
              <a:spcAft>
                <a:spcPts val="0"/>
              </a:spcAft>
              <a:buClr>
                <a:schemeClr val="dk1"/>
              </a:buClr>
              <a:buSzPts val="5297"/>
              <a:buNone/>
              <a:defRPr sz="5297"/>
            </a:lvl4pPr>
            <a:lvl5pPr lvl="4" algn="ctr">
              <a:lnSpc>
                <a:spcPct val="90000"/>
              </a:lnSpc>
              <a:spcBef>
                <a:spcPts val="1655"/>
              </a:spcBef>
              <a:spcAft>
                <a:spcPts val="0"/>
              </a:spcAft>
              <a:buClr>
                <a:schemeClr val="dk1"/>
              </a:buClr>
              <a:buSzPts val="5297"/>
              <a:buNone/>
              <a:defRPr sz="5297"/>
            </a:lvl5pPr>
            <a:lvl6pPr lvl="5" algn="ctr">
              <a:lnSpc>
                <a:spcPct val="90000"/>
              </a:lnSpc>
              <a:spcBef>
                <a:spcPts val="1655"/>
              </a:spcBef>
              <a:spcAft>
                <a:spcPts val="0"/>
              </a:spcAft>
              <a:buClr>
                <a:schemeClr val="dk1"/>
              </a:buClr>
              <a:buSzPts val="5297"/>
              <a:buNone/>
              <a:defRPr sz="5297"/>
            </a:lvl6pPr>
            <a:lvl7pPr lvl="6" algn="ctr">
              <a:lnSpc>
                <a:spcPct val="90000"/>
              </a:lnSpc>
              <a:spcBef>
                <a:spcPts val="1655"/>
              </a:spcBef>
              <a:spcAft>
                <a:spcPts val="0"/>
              </a:spcAft>
              <a:buClr>
                <a:schemeClr val="dk1"/>
              </a:buClr>
              <a:buSzPts val="5297"/>
              <a:buNone/>
              <a:defRPr sz="5297"/>
            </a:lvl7pPr>
            <a:lvl8pPr lvl="7" algn="ctr">
              <a:lnSpc>
                <a:spcPct val="90000"/>
              </a:lnSpc>
              <a:spcBef>
                <a:spcPts val="1655"/>
              </a:spcBef>
              <a:spcAft>
                <a:spcPts val="0"/>
              </a:spcAft>
              <a:buClr>
                <a:schemeClr val="dk1"/>
              </a:buClr>
              <a:buSzPts val="5297"/>
              <a:buNone/>
              <a:defRPr sz="5297"/>
            </a:lvl8pPr>
            <a:lvl9pPr lvl="8" algn="ctr">
              <a:lnSpc>
                <a:spcPct val="90000"/>
              </a:lnSpc>
              <a:spcBef>
                <a:spcPts val="1655"/>
              </a:spcBef>
              <a:spcAft>
                <a:spcPts val="0"/>
              </a:spcAft>
              <a:buClr>
                <a:schemeClr val="dk1"/>
              </a:buClr>
              <a:buSzPts val="5297"/>
              <a:buNone/>
              <a:defRPr sz="5297"/>
            </a:lvl9pPr>
          </a:lstStyle>
          <a:p>
            <a:endParaRPr/>
          </a:p>
        </p:txBody>
      </p:sp>
      <p:sp>
        <p:nvSpPr>
          <p:cNvPr id="24" name="Google Shape;24;p4"/>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2065654" y="10671229"/>
            <a:ext cx="26112370" cy="1780517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9865"/>
              <a:buFont typeface="Calibri"/>
              <a:buNone/>
              <a:defRPr sz="1986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2065654" y="28644847"/>
            <a:ext cx="26112370" cy="936332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311"/>
              </a:spcBef>
              <a:spcAft>
                <a:spcPts val="0"/>
              </a:spcAft>
              <a:buClr>
                <a:schemeClr val="dk1"/>
              </a:buClr>
              <a:buSzPts val="7946"/>
              <a:buNone/>
              <a:defRPr sz="7946">
                <a:solidFill>
                  <a:schemeClr val="dk1"/>
                </a:solidFill>
              </a:defRPr>
            </a:lvl1pPr>
            <a:lvl2pPr marL="914400" lvl="1" indent="-228600" algn="l">
              <a:lnSpc>
                <a:spcPct val="90000"/>
              </a:lnSpc>
              <a:spcBef>
                <a:spcPts val="1655"/>
              </a:spcBef>
              <a:spcAft>
                <a:spcPts val="0"/>
              </a:spcAft>
              <a:buClr>
                <a:srgbClr val="888888"/>
              </a:buClr>
              <a:buSzPts val="6622"/>
              <a:buNone/>
              <a:defRPr sz="6622">
                <a:solidFill>
                  <a:srgbClr val="888888"/>
                </a:solidFill>
              </a:defRPr>
            </a:lvl2pPr>
            <a:lvl3pPr marL="1371600" lvl="2" indent="-228600" algn="l">
              <a:lnSpc>
                <a:spcPct val="90000"/>
              </a:lnSpc>
              <a:spcBef>
                <a:spcPts val="1655"/>
              </a:spcBef>
              <a:spcAft>
                <a:spcPts val="0"/>
              </a:spcAft>
              <a:buClr>
                <a:srgbClr val="888888"/>
              </a:buClr>
              <a:buSzPts val="5960"/>
              <a:buNone/>
              <a:defRPr sz="5960">
                <a:solidFill>
                  <a:srgbClr val="888888"/>
                </a:solidFill>
              </a:defRPr>
            </a:lvl3pPr>
            <a:lvl4pPr marL="1828800" lvl="3" indent="-228600" algn="l">
              <a:lnSpc>
                <a:spcPct val="90000"/>
              </a:lnSpc>
              <a:spcBef>
                <a:spcPts val="1655"/>
              </a:spcBef>
              <a:spcAft>
                <a:spcPts val="0"/>
              </a:spcAft>
              <a:buClr>
                <a:srgbClr val="888888"/>
              </a:buClr>
              <a:buSzPts val="5297"/>
              <a:buNone/>
              <a:defRPr sz="5297">
                <a:solidFill>
                  <a:srgbClr val="888888"/>
                </a:solidFill>
              </a:defRPr>
            </a:lvl4pPr>
            <a:lvl5pPr marL="2286000" lvl="4" indent="-228600" algn="l">
              <a:lnSpc>
                <a:spcPct val="90000"/>
              </a:lnSpc>
              <a:spcBef>
                <a:spcPts val="1655"/>
              </a:spcBef>
              <a:spcAft>
                <a:spcPts val="0"/>
              </a:spcAft>
              <a:buClr>
                <a:srgbClr val="888888"/>
              </a:buClr>
              <a:buSzPts val="5297"/>
              <a:buNone/>
              <a:defRPr sz="5297">
                <a:solidFill>
                  <a:srgbClr val="888888"/>
                </a:solidFill>
              </a:defRPr>
            </a:lvl5pPr>
            <a:lvl6pPr marL="2743200" lvl="5" indent="-228600" algn="l">
              <a:lnSpc>
                <a:spcPct val="90000"/>
              </a:lnSpc>
              <a:spcBef>
                <a:spcPts val="1655"/>
              </a:spcBef>
              <a:spcAft>
                <a:spcPts val="0"/>
              </a:spcAft>
              <a:buClr>
                <a:srgbClr val="888888"/>
              </a:buClr>
              <a:buSzPts val="5297"/>
              <a:buNone/>
              <a:defRPr sz="5297">
                <a:solidFill>
                  <a:srgbClr val="888888"/>
                </a:solidFill>
              </a:defRPr>
            </a:lvl6pPr>
            <a:lvl7pPr marL="3200400" lvl="6" indent="-228600" algn="l">
              <a:lnSpc>
                <a:spcPct val="90000"/>
              </a:lnSpc>
              <a:spcBef>
                <a:spcPts val="1655"/>
              </a:spcBef>
              <a:spcAft>
                <a:spcPts val="0"/>
              </a:spcAft>
              <a:buClr>
                <a:srgbClr val="888888"/>
              </a:buClr>
              <a:buSzPts val="5297"/>
              <a:buNone/>
              <a:defRPr sz="5297">
                <a:solidFill>
                  <a:srgbClr val="888888"/>
                </a:solidFill>
              </a:defRPr>
            </a:lvl7pPr>
            <a:lvl8pPr marL="3657600" lvl="7" indent="-228600" algn="l">
              <a:lnSpc>
                <a:spcPct val="90000"/>
              </a:lnSpc>
              <a:spcBef>
                <a:spcPts val="1655"/>
              </a:spcBef>
              <a:spcAft>
                <a:spcPts val="0"/>
              </a:spcAft>
              <a:buClr>
                <a:srgbClr val="888888"/>
              </a:buClr>
              <a:buSzPts val="5297"/>
              <a:buNone/>
              <a:defRPr sz="5297">
                <a:solidFill>
                  <a:srgbClr val="888888"/>
                </a:solidFill>
              </a:defRPr>
            </a:lvl8pPr>
            <a:lvl9pPr marL="4114800" lvl="8" indent="-228600" algn="l">
              <a:lnSpc>
                <a:spcPct val="90000"/>
              </a:lnSpc>
              <a:spcBef>
                <a:spcPts val="1655"/>
              </a:spcBef>
              <a:spcAft>
                <a:spcPts val="0"/>
              </a:spcAft>
              <a:buClr>
                <a:srgbClr val="888888"/>
              </a:buClr>
              <a:buSzPts val="5297"/>
              <a:buNone/>
              <a:defRPr sz="5297">
                <a:solidFill>
                  <a:srgbClr val="888888"/>
                </a:solidFill>
              </a:defRPr>
            </a:lvl9pPr>
          </a:lstStyle>
          <a:p>
            <a:endParaRPr/>
          </a:p>
        </p:txBody>
      </p:sp>
      <p:sp>
        <p:nvSpPr>
          <p:cNvPr id="30" name="Google Shape;30;p5"/>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2081421" y="2278913"/>
            <a:ext cx="26112370"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2081421" y="11394520"/>
            <a:ext cx="12866966" cy="2715859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311"/>
              </a:spcBef>
              <a:spcAft>
                <a:spcPts val="0"/>
              </a:spcAft>
              <a:buClr>
                <a:schemeClr val="dk1"/>
              </a:buClr>
              <a:buSzPts val="1800"/>
              <a:buChar char="•"/>
              <a:defRPr/>
            </a:lvl1pPr>
            <a:lvl2pPr marL="914400" lvl="1" indent="-342900" algn="l">
              <a:lnSpc>
                <a:spcPct val="90000"/>
              </a:lnSpc>
              <a:spcBef>
                <a:spcPts val="1655"/>
              </a:spcBef>
              <a:spcAft>
                <a:spcPts val="0"/>
              </a:spcAft>
              <a:buClr>
                <a:schemeClr val="dk1"/>
              </a:buClr>
              <a:buSzPts val="1800"/>
              <a:buChar char="•"/>
              <a:defRPr/>
            </a:lvl2pPr>
            <a:lvl3pPr marL="1371600" lvl="2" indent="-342900" algn="l">
              <a:lnSpc>
                <a:spcPct val="90000"/>
              </a:lnSpc>
              <a:spcBef>
                <a:spcPts val="1655"/>
              </a:spcBef>
              <a:spcAft>
                <a:spcPts val="0"/>
              </a:spcAft>
              <a:buClr>
                <a:schemeClr val="dk1"/>
              </a:buClr>
              <a:buSzPts val="1800"/>
              <a:buChar char="•"/>
              <a:defRPr/>
            </a:lvl3pPr>
            <a:lvl4pPr marL="1828800" lvl="3" indent="-342900" algn="l">
              <a:lnSpc>
                <a:spcPct val="90000"/>
              </a:lnSpc>
              <a:spcBef>
                <a:spcPts val="1655"/>
              </a:spcBef>
              <a:spcAft>
                <a:spcPts val="0"/>
              </a:spcAft>
              <a:buClr>
                <a:schemeClr val="dk1"/>
              </a:buClr>
              <a:buSzPts val="1800"/>
              <a:buChar char="•"/>
              <a:defRPr/>
            </a:lvl4pPr>
            <a:lvl5pPr marL="2286000" lvl="4" indent="-342900" algn="l">
              <a:lnSpc>
                <a:spcPct val="90000"/>
              </a:lnSpc>
              <a:spcBef>
                <a:spcPts val="1655"/>
              </a:spcBef>
              <a:spcAft>
                <a:spcPts val="0"/>
              </a:spcAft>
              <a:buClr>
                <a:schemeClr val="dk1"/>
              </a:buClr>
              <a:buSzPts val="1800"/>
              <a:buChar char="•"/>
              <a:defRPr/>
            </a:lvl5pPr>
            <a:lvl6pPr marL="2743200" lvl="5" indent="-342900" algn="l">
              <a:lnSpc>
                <a:spcPct val="90000"/>
              </a:lnSpc>
              <a:spcBef>
                <a:spcPts val="1655"/>
              </a:spcBef>
              <a:spcAft>
                <a:spcPts val="0"/>
              </a:spcAft>
              <a:buClr>
                <a:schemeClr val="dk1"/>
              </a:buClr>
              <a:buSzPts val="1800"/>
              <a:buChar char="•"/>
              <a:defRPr/>
            </a:lvl6pPr>
            <a:lvl7pPr marL="3200400" lvl="6" indent="-342900" algn="l">
              <a:lnSpc>
                <a:spcPct val="90000"/>
              </a:lnSpc>
              <a:spcBef>
                <a:spcPts val="1655"/>
              </a:spcBef>
              <a:spcAft>
                <a:spcPts val="0"/>
              </a:spcAft>
              <a:buClr>
                <a:schemeClr val="dk1"/>
              </a:buClr>
              <a:buSzPts val="1800"/>
              <a:buChar char="•"/>
              <a:defRPr/>
            </a:lvl7pPr>
            <a:lvl8pPr marL="3657600" lvl="7" indent="-342900" algn="l">
              <a:lnSpc>
                <a:spcPct val="90000"/>
              </a:lnSpc>
              <a:spcBef>
                <a:spcPts val="1655"/>
              </a:spcBef>
              <a:spcAft>
                <a:spcPts val="0"/>
              </a:spcAft>
              <a:buClr>
                <a:schemeClr val="dk1"/>
              </a:buClr>
              <a:buSzPts val="1800"/>
              <a:buChar char="•"/>
              <a:defRPr/>
            </a:lvl8pPr>
            <a:lvl9pPr marL="4114800" lvl="8" indent="-342900" algn="l">
              <a:lnSpc>
                <a:spcPct val="90000"/>
              </a:lnSpc>
              <a:spcBef>
                <a:spcPts val="1655"/>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15326827" y="11394520"/>
            <a:ext cx="12866966" cy="2715859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311"/>
              </a:spcBef>
              <a:spcAft>
                <a:spcPts val="0"/>
              </a:spcAft>
              <a:buClr>
                <a:schemeClr val="dk1"/>
              </a:buClr>
              <a:buSzPts val="1800"/>
              <a:buChar char="•"/>
              <a:defRPr/>
            </a:lvl1pPr>
            <a:lvl2pPr marL="914400" lvl="1" indent="-342900" algn="l">
              <a:lnSpc>
                <a:spcPct val="90000"/>
              </a:lnSpc>
              <a:spcBef>
                <a:spcPts val="1655"/>
              </a:spcBef>
              <a:spcAft>
                <a:spcPts val="0"/>
              </a:spcAft>
              <a:buClr>
                <a:schemeClr val="dk1"/>
              </a:buClr>
              <a:buSzPts val="1800"/>
              <a:buChar char="•"/>
              <a:defRPr/>
            </a:lvl2pPr>
            <a:lvl3pPr marL="1371600" lvl="2" indent="-342900" algn="l">
              <a:lnSpc>
                <a:spcPct val="90000"/>
              </a:lnSpc>
              <a:spcBef>
                <a:spcPts val="1655"/>
              </a:spcBef>
              <a:spcAft>
                <a:spcPts val="0"/>
              </a:spcAft>
              <a:buClr>
                <a:schemeClr val="dk1"/>
              </a:buClr>
              <a:buSzPts val="1800"/>
              <a:buChar char="•"/>
              <a:defRPr/>
            </a:lvl3pPr>
            <a:lvl4pPr marL="1828800" lvl="3" indent="-342900" algn="l">
              <a:lnSpc>
                <a:spcPct val="90000"/>
              </a:lnSpc>
              <a:spcBef>
                <a:spcPts val="1655"/>
              </a:spcBef>
              <a:spcAft>
                <a:spcPts val="0"/>
              </a:spcAft>
              <a:buClr>
                <a:schemeClr val="dk1"/>
              </a:buClr>
              <a:buSzPts val="1800"/>
              <a:buChar char="•"/>
              <a:defRPr/>
            </a:lvl4pPr>
            <a:lvl5pPr marL="2286000" lvl="4" indent="-342900" algn="l">
              <a:lnSpc>
                <a:spcPct val="90000"/>
              </a:lnSpc>
              <a:spcBef>
                <a:spcPts val="1655"/>
              </a:spcBef>
              <a:spcAft>
                <a:spcPts val="0"/>
              </a:spcAft>
              <a:buClr>
                <a:schemeClr val="dk1"/>
              </a:buClr>
              <a:buSzPts val="1800"/>
              <a:buChar char="•"/>
              <a:defRPr/>
            </a:lvl5pPr>
            <a:lvl6pPr marL="2743200" lvl="5" indent="-342900" algn="l">
              <a:lnSpc>
                <a:spcPct val="90000"/>
              </a:lnSpc>
              <a:spcBef>
                <a:spcPts val="1655"/>
              </a:spcBef>
              <a:spcAft>
                <a:spcPts val="0"/>
              </a:spcAft>
              <a:buClr>
                <a:schemeClr val="dk1"/>
              </a:buClr>
              <a:buSzPts val="1800"/>
              <a:buChar char="•"/>
              <a:defRPr/>
            </a:lvl6pPr>
            <a:lvl7pPr marL="3200400" lvl="6" indent="-342900" algn="l">
              <a:lnSpc>
                <a:spcPct val="90000"/>
              </a:lnSpc>
              <a:spcBef>
                <a:spcPts val="1655"/>
              </a:spcBef>
              <a:spcAft>
                <a:spcPts val="0"/>
              </a:spcAft>
              <a:buClr>
                <a:schemeClr val="dk1"/>
              </a:buClr>
              <a:buSzPts val="1800"/>
              <a:buChar char="•"/>
              <a:defRPr/>
            </a:lvl7pPr>
            <a:lvl8pPr marL="3657600" lvl="7" indent="-342900" algn="l">
              <a:lnSpc>
                <a:spcPct val="90000"/>
              </a:lnSpc>
              <a:spcBef>
                <a:spcPts val="1655"/>
              </a:spcBef>
              <a:spcAft>
                <a:spcPts val="0"/>
              </a:spcAft>
              <a:buClr>
                <a:schemeClr val="dk1"/>
              </a:buClr>
              <a:buSzPts val="1800"/>
              <a:buChar char="•"/>
              <a:defRPr/>
            </a:lvl8pPr>
            <a:lvl9pPr marL="4114800" lvl="8" indent="-342900" algn="l">
              <a:lnSpc>
                <a:spcPct val="90000"/>
              </a:lnSpc>
              <a:spcBef>
                <a:spcPts val="1655"/>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2085364" y="2278913"/>
            <a:ext cx="26112370"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2085368" y="10492870"/>
            <a:ext cx="12807831" cy="514239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311"/>
              </a:spcBef>
              <a:spcAft>
                <a:spcPts val="0"/>
              </a:spcAft>
              <a:buClr>
                <a:schemeClr val="dk1"/>
              </a:buClr>
              <a:buSzPts val="7946"/>
              <a:buNone/>
              <a:defRPr sz="7946" b="1"/>
            </a:lvl1pPr>
            <a:lvl2pPr marL="914400" lvl="1" indent="-228600" algn="l">
              <a:lnSpc>
                <a:spcPct val="90000"/>
              </a:lnSpc>
              <a:spcBef>
                <a:spcPts val="1655"/>
              </a:spcBef>
              <a:spcAft>
                <a:spcPts val="0"/>
              </a:spcAft>
              <a:buClr>
                <a:schemeClr val="dk1"/>
              </a:buClr>
              <a:buSzPts val="6622"/>
              <a:buNone/>
              <a:defRPr sz="6622" b="1"/>
            </a:lvl2pPr>
            <a:lvl3pPr marL="1371600" lvl="2" indent="-228600" algn="l">
              <a:lnSpc>
                <a:spcPct val="90000"/>
              </a:lnSpc>
              <a:spcBef>
                <a:spcPts val="1655"/>
              </a:spcBef>
              <a:spcAft>
                <a:spcPts val="0"/>
              </a:spcAft>
              <a:buClr>
                <a:schemeClr val="dk1"/>
              </a:buClr>
              <a:buSzPts val="5960"/>
              <a:buNone/>
              <a:defRPr sz="5960" b="1"/>
            </a:lvl3pPr>
            <a:lvl4pPr marL="1828800" lvl="3" indent="-228600" algn="l">
              <a:lnSpc>
                <a:spcPct val="90000"/>
              </a:lnSpc>
              <a:spcBef>
                <a:spcPts val="1655"/>
              </a:spcBef>
              <a:spcAft>
                <a:spcPts val="0"/>
              </a:spcAft>
              <a:buClr>
                <a:schemeClr val="dk1"/>
              </a:buClr>
              <a:buSzPts val="5297"/>
              <a:buNone/>
              <a:defRPr sz="5297" b="1"/>
            </a:lvl4pPr>
            <a:lvl5pPr marL="2286000" lvl="4" indent="-228600" algn="l">
              <a:lnSpc>
                <a:spcPct val="90000"/>
              </a:lnSpc>
              <a:spcBef>
                <a:spcPts val="1655"/>
              </a:spcBef>
              <a:spcAft>
                <a:spcPts val="0"/>
              </a:spcAft>
              <a:buClr>
                <a:schemeClr val="dk1"/>
              </a:buClr>
              <a:buSzPts val="5297"/>
              <a:buNone/>
              <a:defRPr sz="5297" b="1"/>
            </a:lvl5pPr>
            <a:lvl6pPr marL="2743200" lvl="5" indent="-228600" algn="l">
              <a:lnSpc>
                <a:spcPct val="90000"/>
              </a:lnSpc>
              <a:spcBef>
                <a:spcPts val="1655"/>
              </a:spcBef>
              <a:spcAft>
                <a:spcPts val="0"/>
              </a:spcAft>
              <a:buClr>
                <a:schemeClr val="dk1"/>
              </a:buClr>
              <a:buSzPts val="5297"/>
              <a:buNone/>
              <a:defRPr sz="5297" b="1"/>
            </a:lvl6pPr>
            <a:lvl7pPr marL="3200400" lvl="6" indent="-228600" algn="l">
              <a:lnSpc>
                <a:spcPct val="90000"/>
              </a:lnSpc>
              <a:spcBef>
                <a:spcPts val="1655"/>
              </a:spcBef>
              <a:spcAft>
                <a:spcPts val="0"/>
              </a:spcAft>
              <a:buClr>
                <a:schemeClr val="dk1"/>
              </a:buClr>
              <a:buSzPts val="5297"/>
              <a:buNone/>
              <a:defRPr sz="5297" b="1"/>
            </a:lvl7pPr>
            <a:lvl8pPr marL="3657600" lvl="7" indent="-228600" algn="l">
              <a:lnSpc>
                <a:spcPct val="90000"/>
              </a:lnSpc>
              <a:spcBef>
                <a:spcPts val="1655"/>
              </a:spcBef>
              <a:spcAft>
                <a:spcPts val="0"/>
              </a:spcAft>
              <a:buClr>
                <a:schemeClr val="dk1"/>
              </a:buClr>
              <a:buSzPts val="5297"/>
              <a:buNone/>
              <a:defRPr sz="5297" b="1"/>
            </a:lvl8pPr>
            <a:lvl9pPr marL="4114800" lvl="8" indent="-228600" algn="l">
              <a:lnSpc>
                <a:spcPct val="90000"/>
              </a:lnSpc>
              <a:spcBef>
                <a:spcPts val="1655"/>
              </a:spcBef>
              <a:spcAft>
                <a:spcPts val="0"/>
              </a:spcAft>
              <a:buClr>
                <a:schemeClr val="dk1"/>
              </a:buClr>
              <a:buSzPts val="5297"/>
              <a:buNone/>
              <a:defRPr sz="5297" b="1"/>
            </a:lvl9pPr>
          </a:lstStyle>
          <a:p>
            <a:endParaRPr/>
          </a:p>
        </p:txBody>
      </p:sp>
      <p:sp>
        <p:nvSpPr>
          <p:cNvPr id="43" name="Google Shape;43;p7"/>
          <p:cNvSpPr txBox="1">
            <a:spLocks noGrp="1"/>
          </p:cNvSpPr>
          <p:nvPr>
            <p:ph type="body" idx="2"/>
          </p:nvPr>
        </p:nvSpPr>
        <p:spPr>
          <a:xfrm>
            <a:off x="2085368" y="15635264"/>
            <a:ext cx="12807831" cy="2299711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311"/>
              </a:spcBef>
              <a:spcAft>
                <a:spcPts val="0"/>
              </a:spcAft>
              <a:buClr>
                <a:schemeClr val="dk1"/>
              </a:buClr>
              <a:buSzPts val="1800"/>
              <a:buChar char="•"/>
              <a:defRPr/>
            </a:lvl1pPr>
            <a:lvl2pPr marL="914400" lvl="1" indent="-342900" algn="l">
              <a:lnSpc>
                <a:spcPct val="90000"/>
              </a:lnSpc>
              <a:spcBef>
                <a:spcPts val="1655"/>
              </a:spcBef>
              <a:spcAft>
                <a:spcPts val="0"/>
              </a:spcAft>
              <a:buClr>
                <a:schemeClr val="dk1"/>
              </a:buClr>
              <a:buSzPts val="1800"/>
              <a:buChar char="•"/>
              <a:defRPr/>
            </a:lvl2pPr>
            <a:lvl3pPr marL="1371600" lvl="2" indent="-342900" algn="l">
              <a:lnSpc>
                <a:spcPct val="90000"/>
              </a:lnSpc>
              <a:spcBef>
                <a:spcPts val="1655"/>
              </a:spcBef>
              <a:spcAft>
                <a:spcPts val="0"/>
              </a:spcAft>
              <a:buClr>
                <a:schemeClr val="dk1"/>
              </a:buClr>
              <a:buSzPts val="1800"/>
              <a:buChar char="•"/>
              <a:defRPr/>
            </a:lvl3pPr>
            <a:lvl4pPr marL="1828800" lvl="3" indent="-342900" algn="l">
              <a:lnSpc>
                <a:spcPct val="90000"/>
              </a:lnSpc>
              <a:spcBef>
                <a:spcPts val="1655"/>
              </a:spcBef>
              <a:spcAft>
                <a:spcPts val="0"/>
              </a:spcAft>
              <a:buClr>
                <a:schemeClr val="dk1"/>
              </a:buClr>
              <a:buSzPts val="1800"/>
              <a:buChar char="•"/>
              <a:defRPr/>
            </a:lvl4pPr>
            <a:lvl5pPr marL="2286000" lvl="4" indent="-342900" algn="l">
              <a:lnSpc>
                <a:spcPct val="90000"/>
              </a:lnSpc>
              <a:spcBef>
                <a:spcPts val="1655"/>
              </a:spcBef>
              <a:spcAft>
                <a:spcPts val="0"/>
              </a:spcAft>
              <a:buClr>
                <a:schemeClr val="dk1"/>
              </a:buClr>
              <a:buSzPts val="1800"/>
              <a:buChar char="•"/>
              <a:defRPr/>
            </a:lvl5pPr>
            <a:lvl6pPr marL="2743200" lvl="5" indent="-342900" algn="l">
              <a:lnSpc>
                <a:spcPct val="90000"/>
              </a:lnSpc>
              <a:spcBef>
                <a:spcPts val="1655"/>
              </a:spcBef>
              <a:spcAft>
                <a:spcPts val="0"/>
              </a:spcAft>
              <a:buClr>
                <a:schemeClr val="dk1"/>
              </a:buClr>
              <a:buSzPts val="1800"/>
              <a:buChar char="•"/>
              <a:defRPr/>
            </a:lvl6pPr>
            <a:lvl7pPr marL="3200400" lvl="6" indent="-342900" algn="l">
              <a:lnSpc>
                <a:spcPct val="90000"/>
              </a:lnSpc>
              <a:spcBef>
                <a:spcPts val="1655"/>
              </a:spcBef>
              <a:spcAft>
                <a:spcPts val="0"/>
              </a:spcAft>
              <a:buClr>
                <a:schemeClr val="dk1"/>
              </a:buClr>
              <a:buSzPts val="1800"/>
              <a:buChar char="•"/>
              <a:defRPr/>
            </a:lvl7pPr>
            <a:lvl8pPr marL="3657600" lvl="7" indent="-342900" algn="l">
              <a:lnSpc>
                <a:spcPct val="90000"/>
              </a:lnSpc>
              <a:spcBef>
                <a:spcPts val="1655"/>
              </a:spcBef>
              <a:spcAft>
                <a:spcPts val="0"/>
              </a:spcAft>
              <a:buClr>
                <a:schemeClr val="dk1"/>
              </a:buClr>
              <a:buSzPts val="1800"/>
              <a:buChar char="•"/>
              <a:defRPr/>
            </a:lvl8pPr>
            <a:lvl9pPr marL="4114800" lvl="8" indent="-342900" algn="l">
              <a:lnSpc>
                <a:spcPct val="90000"/>
              </a:lnSpc>
              <a:spcBef>
                <a:spcPts val="1655"/>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15326828" y="10492870"/>
            <a:ext cx="12870910" cy="514239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311"/>
              </a:spcBef>
              <a:spcAft>
                <a:spcPts val="0"/>
              </a:spcAft>
              <a:buClr>
                <a:schemeClr val="dk1"/>
              </a:buClr>
              <a:buSzPts val="7946"/>
              <a:buNone/>
              <a:defRPr sz="7946" b="1"/>
            </a:lvl1pPr>
            <a:lvl2pPr marL="914400" lvl="1" indent="-228600" algn="l">
              <a:lnSpc>
                <a:spcPct val="90000"/>
              </a:lnSpc>
              <a:spcBef>
                <a:spcPts val="1655"/>
              </a:spcBef>
              <a:spcAft>
                <a:spcPts val="0"/>
              </a:spcAft>
              <a:buClr>
                <a:schemeClr val="dk1"/>
              </a:buClr>
              <a:buSzPts val="6622"/>
              <a:buNone/>
              <a:defRPr sz="6622" b="1"/>
            </a:lvl2pPr>
            <a:lvl3pPr marL="1371600" lvl="2" indent="-228600" algn="l">
              <a:lnSpc>
                <a:spcPct val="90000"/>
              </a:lnSpc>
              <a:spcBef>
                <a:spcPts val="1655"/>
              </a:spcBef>
              <a:spcAft>
                <a:spcPts val="0"/>
              </a:spcAft>
              <a:buClr>
                <a:schemeClr val="dk1"/>
              </a:buClr>
              <a:buSzPts val="5960"/>
              <a:buNone/>
              <a:defRPr sz="5960" b="1"/>
            </a:lvl3pPr>
            <a:lvl4pPr marL="1828800" lvl="3" indent="-228600" algn="l">
              <a:lnSpc>
                <a:spcPct val="90000"/>
              </a:lnSpc>
              <a:spcBef>
                <a:spcPts val="1655"/>
              </a:spcBef>
              <a:spcAft>
                <a:spcPts val="0"/>
              </a:spcAft>
              <a:buClr>
                <a:schemeClr val="dk1"/>
              </a:buClr>
              <a:buSzPts val="5297"/>
              <a:buNone/>
              <a:defRPr sz="5297" b="1"/>
            </a:lvl4pPr>
            <a:lvl5pPr marL="2286000" lvl="4" indent="-228600" algn="l">
              <a:lnSpc>
                <a:spcPct val="90000"/>
              </a:lnSpc>
              <a:spcBef>
                <a:spcPts val="1655"/>
              </a:spcBef>
              <a:spcAft>
                <a:spcPts val="0"/>
              </a:spcAft>
              <a:buClr>
                <a:schemeClr val="dk1"/>
              </a:buClr>
              <a:buSzPts val="5297"/>
              <a:buNone/>
              <a:defRPr sz="5297" b="1"/>
            </a:lvl5pPr>
            <a:lvl6pPr marL="2743200" lvl="5" indent="-228600" algn="l">
              <a:lnSpc>
                <a:spcPct val="90000"/>
              </a:lnSpc>
              <a:spcBef>
                <a:spcPts val="1655"/>
              </a:spcBef>
              <a:spcAft>
                <a:spcPts val="0"/>
              </a:spcAft>
              <a:buClr>
                <a:schemeClr val="dk1"/>
              </a:buClr>
              <a:buSzPts val="5297"/>
              <a:buNone/>
              <a:defRPr sz="5297" b="1"/>
            </a:lvl6pPr>
            <a:lvl7pPr marL="3200400" lvl="6" indent="-228600" algn="l">
              <a:lnSpc>
                <a:spcPct val="90000"/>
              </a:lnSpc>
              <a:spcBef>
                <a:spcPts val="1655"/>
              </a:spcBef>
              <a:spcAft>
                <a:spcPts val="0"/>
              </a:spcAft>
              <a:buClr>
                <a:schemeClr val="dk1"/>
              </a:buClr>
              <a:buSzPts val="5297"/>
              <a:buNone/>
              <a:defRPr sz="5297" b="1"/>
            </a:lvl7pPr>
            <a:lvl8pPr marL="3657600" lvl="7" indent="-228600" algn="l">
              <a:lnSpc>
                <a:spcPct val="90000"/>
              </a:lnSpc>
              <a:spcBef>
                <a:spcPts val="1655"/>
              </a:spcBef>
              <a:spcAft>
                <a:spcPts val="0"/>
              </a:spcAft>
              <a:buClr>
                <a:schemeClr val="dk1"/>
              </a:buClr>
              <a:buSzPts val="5297"/>
              <a:buNone/>
              <a:defRPr sz="5297" b="1"/>
            </a:lvl8pPr>
            <a:lvl9pPr marL="4114800" lvl="8" indent="-228600" algn="l">
              <a:lnSpc>
                <a:spcPct val="90000"/>
              </a:lnSpc>
              <a:spcBef>
                <a:spcPts val="1655"/>
              </a:spcBef>
              <a:spcAft>
                <a:spcPts val="0"/>
              </a:spcAft>
              <a:buClr>
                <a:schemeClr val="dk1"/>
              </a:buClr>
              <a:buSzPts val="5297"/>
              <a:buNone/>
              <a:defRPr sz="5297" b="1"/>
            </a:lvl9pPr>
          </a:lstStyle>
          <a:p>
            <a:endParaRPr/>
          </a:p>
        </p:txBody>
      </p:sp>
      <p:sp>
        <p:nvSpPr>
          <p:cNvPr id="45" name="Google Shape;45;p7"/>
          <p:cNvSpPr txBox="1">
            <a:spLocks noGrp="1"/>
          </p:cNvSpPr>
          <p:nvPr>
            <p:ph type="body" idx="4"/>
          </p:nvPr>
        </p:nvSpPr>
        <p:spPr>
          <a:xfrm>
            <a:off x="15326828" y="15635264"/>
            <a:ext cx="12870910" cy="2299711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311"/>
              </a:spcBef>
              <a:spcAft>
                <a:spcPts val="0"/>
              </a:spcAft>
              <a:buClr>
                <a:schemeClr val="dk1"/>
              </a:buClr>
              <a:buSzPts val="1800"/>
              <a:buChar char="•"/>
              <a:defRPr/>
            </a:lvl1pPr>
            <a:lvl2pPr marL="914400" lvl="1" indent="-342900" algn="l">
              <a:lnSpc>
                <a:spcPct val="90000"/>
              </a:lnSpc>
              <a:spcBef>
                <a:spcPts val="1655"/>
              </a:spcBef>
              <a:spcAft>
                <a:spcPts val="0"/>
              </a:spcAft>
              <a:buClr>
                <a:schemeClr val="dk1"/>
              </a:buClr>
              <a:buSzPts val="1800"/>
              <a:buChar char="•"/>
              <a:defRPr/>
            </a:lvl2pPr>
            <a:lvl3pPr marL="1371600" lvl="2" indent="-342900" algn="l">
              <a:lnSpc>
                <a:spcPct val="90000"/>
              </a:lnSpc>
              <a:spcBef>
                <a:spcPts val="1655"/>
              </a:spcBef>
              <a:spcAft>
                <a:spcPts val="0"/>
              </a:spcAft>
              <a:buClr>
                <a:schemeClr val="dk1"/>
              </a:buClr>
              <a:buSzPts val="1800"/>
              <a:buChar char="•"/>
              <a:defRPr/>
            </a:lvl3pPr>
            <a:lvl4pPr marL="1828800" lvl="3" indent="-342900" algn="l">
              <a:lnSpc>
                <a:spcPct val="90000"/>
              </a:lnSpc>
              <a:spcBef>
                <a:spcPts val="1655"/>
              </a:spcBef>
              <a:spcAft>
                <a:spcPts val="0"/>
              </a:spcAft>
              <a:buClr>
                <a:schemeClr val="dk1"/>
              </a:buClr>
              <a:buSzPts val="1800"/>
              <a:buChar char="•"/>
              <a:defRPr/>
            </a:lvl4pPr>
            <a:lvl5pPr marL="2286000" lvl="4" indent="-342900" algn="l">
              <a:lnSpc>
                <a:spcPct val="90000"/>
              </a:lnSpc>
              <a:spcBef>
                <a:spcPts val="1655"/>
              </a:spcBef>
              <a:spcAft>
                <a:spcPts val="0"/>
              </a:spcAft>
              <a:buClr>
                <a:schemeClr val="dk1"/>
              </a:buClr>
              <a:buSzPts val="1800"/>
              <a:buChar char="•"/>
              <a:defRPr/>
            </a:lvl5pPr>
            <a:lvl6pPr marL="2743200" lvl="5" indent="-342900" algn="l">
              <a:lnSpc>
                <a:spcPct val="90000"/>
              </a:lnSpc>
              <a:spcBef>
                <a:spcPts val="1655"/>
              </a:spcBef>
              <a:spcAft>
                <a:spcPts val="0"/>
              </a:spcAft>
              <a:buClr>
                <a:schemeClr val="dk1"/>
              </a:buClr>
              <a:buSzPts val="1800"/>
              <a:buChar char="•"/>
              <a:defRPr/>
            </a:lvl6pPr>
            <a:lvl7pPr marL="3200400" lvl="6" indent="-342900" algn="l">
              <a:lnSpc>
                <a:spcPct val="90000"/>
              </a:lnSpc>
              <a:spcBef>
                <a:spcPts val="1655"/>
              </a:spcBef>
              <a:spcAft>
                <a:spcPts val="0"/>
              </a:spcAft>
              <a:buClr>
                <a:schemeClr val="dk1"/>
              </a:buClr>
              <a:buSzPts val="1800"/>
              <a:buChar char="•"/>
              <a:defRPr/>
            </a:lvl7pPr>
            <a:lvl8pPr marL="3657600" lvl="7" indent="-342900" algn="l">
              <a:lnSpc>
                <a:spcPct val="90000"/>
              </a:lnSpc>
              <a:spcBef>
                <a:spcPts val="1655"/>
              </a:spcBef>
              <a:spcAft>
                <a:spcPts val="0"/>
              </a:spcAft>
              <a:buClr>
                <a:schemeClr val="dk1"/>
              </a:buClr>
              <a:buSzPts val="1800"/>
              <a:buChar char="•"/>
              <a:defRPr/>
            </a:lvl8pPr>
            <a:lvl9pPr marL="4114800" lvl="8" indent="-342900" algn="l">
              <a:lnSpc>
                <a:spcPct val="90000"/>
              </a:lnSpc>
              <a:spcBef>
                <a:spcPts val="1655"/>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081421" y="2278913"/>
            <a:ext cx="26112370" cy="82734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2085364" y="2853584"/>
            <a:ext cx="9764544" cy="998754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595"/>
              <a:buFont typeface="Calibri"/>
              <a:buNone/>
              <a:defRPr sz="1059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2870909" y="6162959"/>
            <a:ext cx="15326828" cy="30418416"/>
          </a:xfrm>
          <a:prstGeom prst="rect">
            <a:avLst/>
          </a:prstGeom>
          <a:noFill/>
          <a:ln>
            <a:noFill/>
          </a:ln>
        </p:spPr>
        <p:txBody>
          <a:bodyPr spcFirstLastPara="1" wrap="square" lIns="91425" tIns="45700" rIns="91425" bIns="45700" anchor="t" anchorCtr="0">
            <a:normAutofit/>
          </a:bodyPr>
          <a:lstStyle>
            <a:lvl1pPr marL="457200" lvl="0" indent="-901382" algn="l">
              <a:lnSpc>
                <a:spcPct val="90000"/>
              </a:lnSpc>
              <a:spcBef>
                <a:spcPts val="3311"/>
              </a:spcBef>
              <a:spcAft>
                <a:spcPts val="0"/>
              </a:spcAft>
              <a:buClr>
                <a:schemeClr val="dk1"/>
              </a:buClr>
              <a:buSzPts val="10595"/>
              <a:buChar char="•"/>
              <a:defRPr sz="10595"/>
            </a:lvl1pPr>
            <a:lvl2pPr marL="914400" lvl="1" indent="-817308" algn="l">
              <a:lnSpc>
                <a:spcPct val="90000"/>
              </a:lnSpc>
              <a:spcBef>
                <a:spcPts val="1655"/>
              </a:spcBef>
              <a:spcAft>
                <a:spcPts val="0"/>
              </a:spcAft>
              <a:buClr>
                <a:schemeClr val="dk1"/>
              </a:buClr>
              <a:buSzPts val="9271"/>
              <a:buChar char="•"/>
              <a:defRPr sz="9271"/>
            </a:lvl2pPr>
            <a:lvl3pPr marL="1371600" lvl="2" indent="-733171" algn="l">
              <a:lnSpc>
                <a:spcPct val="90000"/>
              </a:lnSpc>
              <a:spcBef>
                <a:spcPts val="1655"/>
              </a:spcBef>
              <a:spcAft>
                <a:spcPts val="0"/>
              </a:spcAft>
              <a:buClr>
                <a:schemeClr val="dk1"/>
              </a:buClr>
              <a:buSzPts val="7946"/>
              <a:buChar char="•"/>
              <a:defRPr sz="7946"/>
            </a:lvl3pPr>
            <a:lvl4pPr marL="1828800" lvl="3" indent="-649097" algn="l">
              <a:lnSpc>
                <a:spcPct val="90000"/>
              </a:lnSpc>
              <a:spcBef>
                <a:spcPts val="1655"/>
              </a:spcBef>
              <a:spcAft>
                <a:spcPts val="0"/>
              </a:spcAft>
              <a:buClr>
                <a:schemeClr val="dk1"/>
              </a:buClr>
              <a:buSzPts val="6622"/>
              <a:buChar char="•"/>
              <a:defRPr sz="6622"/>
            </a:lvl4pPr>
            <a:lvl5pPr marL="2286000" lvl="4" indent="-649097" algn="l">
              <a:lnSpc>
                <a:spcPct val="90000"/>
              </a:lnSpc>
              <a:spcBef>
                <a:spcPts val="1655"/>
              </a:spcBef>
              <a:spcAft>
                <a:spcPts val="0"/>
              </a:spcAft>
              <a:buClr>
                <a:schemeClr val="dk1"/>
              </a:buClr>
              <a:buSzPts val="6622"/>
              <a:buChar char="•"/>
              <a:defRPr sz="6622"/>
            </a:lvl5pPr>
            <a:lvl6pPr marL="2743200" lvl="5" indent="-649097" algn="l">
              <a:lnSpc>
                <a:spcPct val="90000"/>
              </a:lnSpc>
              <a:spcBef>
                <a:spcPts val="1655"/>
              </a:spcBef>
              <a:spcAft>
                <a:spcPts val="0"/>
              </a:spcAft>
              <a:buClr>
                <a:schemeClr val="dk1"/>
              </a:buClr>
              <a:buSzPts val="6622"/>
              <a:buChar char="•"/>
              <a:defRPr sz="6622"/>
            </a:lvl6pPr>
            <a:lvl7pPr marL="3200400" lvl="6" indent="-649097" algn="l">
              <a:lnSpc>
                <a:spcPct val="90000"/>
              </a:lnSpc>
              <a:spcBef>
                <a:spcPts val="1655"/>
              </a:spcBef>
              <a:spcAft>
                <a:spcPts val="0"/>
              </a:spcAft>
              <a:buClr>
                <a:schemeClr val="dk1"/>
              </a:buClr>
              <a:buSzPts val="6622"/>
              <a:buChar char="•"/>
              <a:defRPr sz="6622"/>
            </a:lvl7pPr>
            <a:lvl8pPr marL="3657600" lvl="7" indent="-649097" algn="l">
              <a:lnSpc>
                <a:spcPct val="90000"/>
              </a:lnSpc>
              <a:spcBef>
                <a:spcPts val="1655"/>
              </a:spcBef>
              <a:spcAft>
                <a:spcPts val="0"/>
              </a:spcAft>
              <a:buClr>
                <a:schemeClr val="dk1"/>
              </a:buClr>
              <a:buSzPts val="6622"/>
              <a:buChar char="•"/>
              <a:defRPr sz="6622"/>
            </a:lvl8pPr>
            <a:lvl9pPr marL="4114800" lvl="8" indent="-649096" algn="l">
              <a:lnSpc>
                <a:spcPct val="90000"/>
              </a:lnSpc>
              <a:spcBef>
                <a:spcPts val="1655"/>
              </a:spcBef>
              <a:spcAft>
                <a:spcPts val="0"/>
              </a:spcAft>
              <a:buClr>
                <a:schemeClr val="dk1"/>
              </a:buClr>
              <a:buSzPts val="6622"/>
              <a:buChar char="•"/>
              <a:defRPr sz="6622"/>
            </a:lvl9pPr>
          </a:lstStyle>
          <a:p>
            <a:endParaRPr/>
          </a:p>
        </p:txBody>
      </p:sp>
      <p:sp>
        <p:nvSpPr>
          <p:cNvPr id="61" name="Google Shape;61;p10"/>
          <p:cNvSpPr txBox="1">
            <a:spLocks noGrp="1"/>
          </p:cNvSpPr>
          <p:nvPr>
            <p:ph type="body" idx="2"/>
          </p:nvPr>
        </p:nvSpPr>
        <p:spPr>
          <a:xfrm>
            <a:off x="2085364" y="12841129"/>
            <a:ext cx="9764544" cy="2378978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311"/>
              </a:spcBef>
              <a:spcAft>
                <a:spcPts val="0"/>
              </a:spcAft>
              <a:buClr>
                <a:schemeClr val="dk1"/>
              </a:buClr>
              <a:buSzPts val="5297"/>
              <a:buNone/>
              <a:defRPr sz="5297"/>
            </a:lvl1pPr>
            <a:lvl2pPr marL="914400" lvl="1" indent="-228600" algn="l">
              <a:lnSpc>
                <a:spcPct val="90000"/>
              </a:lnSpc>
              <a:spcBef>
                <a:spcPts val="1655"/>
              </a:spcBef>
              <a:spcAft>
                <a:spcPts val="0"/>
              </a:spcAft>
              <a:buClr>
                <a:schemeClr val="dk1"/>
              </a:buClr>
              <a:buSzPts val="4635"/>
              <a:buNone/>
              <a:defRPr sz="4635"/>
            </a:lvl2pPr>
            <a:lvl3pPr marL="1371600" lvl="2" indent="-228600" algn="l">
              <a:lnSpc>
                <a:spcPct val="90000"/>
              </a:lnSpc>
              <a:spcBef>
                <a:spcPts val="1655"/>
              </a:spcBef>
              <a:spcAft>
                <a:spcPts val="0"/>
              </a:spcAft>
              <a:buClr>
                <a:schemeClr val="dk1"/>
              </a:buClr>
              <a:buSzPts val="3973"/>
              <a:buNone/>
              <a:defRPr sz="3973"/>
            </a:lvl3pPr>
            <a:lvl4pPr marL="1828800" lvl="3" indent="-228600" algn="l">
              <a:lnSpc>
                <a:spcPct val="90000"/>
              </a:lnSpc>
              <a:spcBef>
                <a:spcPts val="1655"/>
              </a:spcBef>
              <a:spcAft>
                <a:spcPts val="0"/>
              </a:spcAft>
              <a:buClr>
                <a:schemeClr val="dk1"/>
              </a:buClr>
              <a:buSzPts val="3311"/>
              <a:buNone/>
              <a:defRPr sz="3311"/>
            </a:lvl4pPr>
            <a:lvl5pPr marL="2286000" lvl="4" indent="-228600" algn="l">
              <a:lnSpc>
                <a:spcPct val="90000"/>
              </a:lnSpc>
              <a:spcBef>
                <a:spcPts val="1655"/>
              </a:spcBef>
              <a:spcAft>
                <a:spcPts val="0"/>
              </a:spcAft>
              <a:buClr>
                <a:schemeClr val="dk1"/>
              </a:buClr>
              <a:buSzPts val="3311"/>
              <a:buNone/>
              <a:defRPr sz="3311"/>
            </a:lvl5pPr>
            <a:lvl6pPr marL="2743200" lvl="5" indent="-228600" algn="l">
              <a:lnSpc>
                <a:spcPct val="90000"/>
              </a:lnSpc>
              <a:spcBef>
                <a:spcPts val="1655"/>
              </a:spcBef>
              <a:spcAft>
                <a:spcPts val="0"/>
              </a:spcAft>
              <a:buClr>
                <a:schemeClr val="dk1"/>
              </a:buClr>
              <a:buSzPts val="3311"/>
              <a:buNone/>
              <a:defRPr sz="3311"/>
            </a:lvl6pPr>
            <a:lvl7pPr marL="3200400" lvl="6" indent="-228600" algn="l">
              <a:lnSpc>
                <a:spcPct val="90000"/>
              </a:lnSpc>
              <a:spcBef>
                <a:spcPts val="1655"/>
              </a:spcBef>
              <a:spcAft>
                <a:spcPts val="0"/>
              </a:spcAft>
              <a:buClr>
                <a:schemeClr val="dk1"/>
              </a:buClr>
              <a:buSzPts val="3311"/>
              <a:buNone/>
              <a:defRPr sz="3311"/>
            </a:lvl7pPr>
            <a:lvl8pPr marL="3657600" lvl="7" indent="-228600" algn="l">
              <a:lnSpc>
                <a:spcPct val="90000"/>
              </a:lnSpc>
              <a:spcBef>
                <a:spcPts val="1655"/>
              </a:spcBef>
              <a:spcAft>
                <a:spcPts val="0"/>
              </a:spcAft>
              <a:buClr>
                <a:schemeClr val="dk1"/>
              </a:buClr>
              <a:buSzPts val="3311"/>
              <a:buNone/>
              <a:defRPr sz="3311"/>
            </a:lvl8pPr>
            <a:lvl9pPr marL="4114800" lvl="8" indent="-228600" algn="l">
              <a:lnSpc>
                <a:spcPct val="90000"/>
              </a:lnSpc>
              <a:spcBef>
                <a:spcPts val="1655"/>
              </a:spcBef>
              <a:spcAft>
                <a:spcPts val="0"/>
              </a:spcAft>
              <a:buClr>
                <a:schemeClr val="dk1"/>
              </a:buClr>
              <a:buSzPts val="3311"/>
              <a:buNone/>
              <a:defRPr sz="3311"/>
            </a:lvl9pPr>
          </a:lstStyle>
          <a:p>
            <a:endParaRPr/>
          </a:p>
        </p:txBody>
      </p:sp>
      <p:sp>
        <p:nvSpPr>
          <p:cNvPr id="62" name="Google Shape;62;p10"/>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2085364" y="2853584"/>
            <a:ext cx="9764544" cy="998754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595"/>
              <a:buFont typeface="Calibri"/>
              <a:buNone/>
              <a:defRPr sz="1059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12870909" y="6162959"/>
            <a:ext cx="15326828" cy="30418416"/>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3311"/>
              </a:spcBef>
              <a:spcAft>
                <a:spcPts val="0"/>
              </a:spcAft>
              <a:buClr>
                <a:schemeClr val="dk1"/>
              </a:buClr>
              <a:buSzPts val="10595"/>
              <a:buFont typeface="Arial"/>
              <a:buNone/>
              <a:defRPr sz="10595" b="0" i="0" u="none" strike="noStrike" cap="none">
                <a:solidFill>
                  <a:schemeClr val="dk1"/>
                </a:solidFill>
                <a:latin typeface="Calibri"/>
                <a:ea typeface="Calibri"/>
                <a:cs typeface="Calibri"/>
                <a:sym typeface="Calibri"/>
              </a:defRPr>
            </a:lvl1pPr>
            <a:lvl2pPr marR="0" lvl="1" algn="l" rtl="0">
              <a:lnSpc>
                <a:spcPct val="90000"/>
              </a:lnSpc>
              <a:spcBef>
                <a:spcPts val="1655"/>
              </a:spcBef>
              <a:spcAft>
                <a:spcPts val="0"/>
              </a:spcAft>
              <a:buClr>
                <a:schemeClr val="dk1"/>
              </a:buClr>
              <a:buSzPts val="9271"/>
              <a:buFont typeface="Arial"/>
              <a:buNone/>
              <a:defRPr sz="9271" b="0" i="0" u="none" strike="noStrike" cap="none">
                <a:solidFill>
                  <a:schemeClr val="dk1"/>
                </a:solidFill>
                <a:latin typeface="Calibri"/>
                <a:ea typeface="Calibri"/>
                <a:cs typeface="Calibri"/>
                <a:sym typeface="Calibri"/>
              </a:defRPr>
            </a:lvl2pPr>
            <a:lvl3pPr marR="0" lvl="2" algn="l" rtl="0">
              <a:lnSpc>
                <a:spcPct val="90000"/>
              </a:lnSpc>
              <a:spcBef>
                <a:spcPts val="1655"/>
              </a:spcBef>
              <a:spcAft>
                <a:spcPts val="0"/>
              </a:spcAft>
              <a:buClr>
                <a:schemeClr val="dk1"/>
              </a:buClr>
              <a:buSzPts val="7946"/>
              <a:buFont typeface="Arial"/>
              <a:buNone/>
              <a:defRPr sz="7946" b="0" i="0" u="none" strike="noStrike" cap="none">
                <a:solidFill>
                  <a:schemeClr val="dk1"/>
                </a:solidFill>
                <a:latin typeface="Calibri"/>
                <a:ea typeface="Calibri"/>
                <a:cs typeface="Calibri"/>
                <a:sym typeface="Calibri"/>
              </a:defRPr>
            </a:lvl3pPr>
            <a:lvl4pPr marR="0" lvl="3" algn="l" rtl="0">
              <a:lnSpc>
                <a:spcPct val="90000"/>
              </a:lnSpc>
              <a:spcBef>
                <a:spcPts val="1655"/>
              </a:spcBef>
              <a:spcAft>
                <a:spcPts val="0"/>
              </a:spcAft>
              <a:buClr>
                <a:schemeClr val="dk1"/>
              </a:buClr>
              <a:buSzPts val="6622"/>
              <a:buFont typeface="Arial"/>
              <a:buNone/>
              <a:defRPr sz="6622" b="0" i="0" u="none" strike="noStrike" cap="none">
                <a:solidFill>
                  <a:schemeClr val="dk1"/>
                </a:solidFill>
                <a:latin typeface="Calibri"/>
                <a:ea typeface="Calibri"/>
                <a:cs typeface="Calibri"/>
                <a:sym typeface="Calibri"/>
              </a:defRPr>
            </a:lvl4pPr>
            <a:lvl5pPr marR="0" lvl="4" algn="l" rtl="0">
              <a:lnSpc>
                <a:spcPct val="90000"/>
              </a:lnSpc>
              <a:spcBef>
                <a:spcPts val="1655"/>
              </a:spcBef>
              <a:spcAft>
                <a:spcPts val="0"/>
              </a:spcAft>
              <a:buClr>
                <a:schemeClr val="dk1"/>
              </a:buClr>
              <a:buSzPts val="6622"/>
              <a:buFont typeface="Arial"/>
              <a:buNone/>
              <a:defRPr sz="6622" b="0" i="0" u="none" strike="noStrike" cap="none">
                <a:solidFill>
                  <a:schemeClr val="dk1"/>
                </a:solidFill>
                <a:latin typeface="Calibri"/>
                <a:ea typeface="Calibri"/>
                <a:cs typeface="Calibri"/>
                <a:sym typeface="Calibri"/>
              </a:defRPr>
            </a:lvl5pPr>
            <a:lvl6pPr marR="0" lvl="5" algn="l" rtl="0">
              <a:lnSpc>
                <a:spcPct val="90000"/>
              </a:lnSpc>
              <a:spcBef>
                <a:spcPts val="1655"/>
              </a:spcBef>
              <a:spcAft>
                <a:spcPts val="0"/>
              </a:spcAft>
              <a:buClr>
                <a:schemeClr val="dk1"/>
              </a:buClr>
              <a:buSzPts val="6622"/>
              <a:buFont typeface="Arial"/>
              <a:buNone/>
              <a:defRPr sz="6622" b="0" i="0" u="none" strike="noStrike" cap="none">
                <a:solidFill>
                  <a:schemeClr val="dk1"/>
                </a:solidFill>
                <a:latin typeface="Calibri"/>
                <a:ea typeface="Calibri"/>
                <a:cs typeface="Calibri"/>
                <a:sym typeface="Calibri"/>
              </a:defRPr>
            </a:lvl6pPr>
            <a:lvl7pPr marR="0" lvl="6" algn="l" rtl="0">
              <a:lnSpc>
                <a:spcPct val="90000"/>
              </a:lnSpc>
              <a:spcBef>
                <a:spcPts val="1655"/>
              </a:spcBef>
              <a:spcAft>
                <a:spcPts val="0"/>
              </a:spcAft>
              <a:buClr>
                <a:schemeClr val="dk1"/>
              </a:buClr>
              <a:buSzPts val="6622"/>
              <a:buFont typeface="Arial"/>
              <a:buNone/>
              <a:defRPr sz="6622" b="0" i="0" u="none" strike="noStrike" cap="none">
                <a:solidFill>
                  <a:schemeClr val="dk1"/>
                </a:solidFill>
                <a:latin typeface="Calibri"/>
                <a:ea typeface="Calibri"/>
                <a:cs typeface="Calibri"/>
                <a:sym typeface="Calibri"/>
              </a:defRPr>
            </a:lvl7pPr>
            <a:lvl8pPr marR="0" lvl="7" algn="l" rtl="0">
              <a:lnSpc>
                <a:spcPct val="90000"/>
              </a:lnSpc>
              <a:spcBef>
                <a:spcPts val="1655"/>
              </a:spcBef>
              <a:spcAft>
                <a:spcPts val="0"/>
              </a:spcAft>
              <a:buClr>
                <a:schemeClr val="dk1"/>
              </a:buClr>
              <a:buSzPts val="6622"/>
              <a:buFont typeface="Arial"/>
              <a:buNone/>
              <a:defRPr sz="6622" b="0" i="0" u="none" strike="noStrike" cap="none">
                <a:solidFill>
                  <a:schemeClr val="dk1"/>
                </a:solidFill>
                <a:latin typeface="Calibri"/>
                <a:ea typeface="Calibri"/>
                <a:cs typeface="Calibri"/>
                <a:sym typeface="Calibri"/>
              </a:defRPr>
            </a:lvl8pPr>
            <a:lvl9pPr marR="0" lvl="8" algn="l" rtl="0">
              <a:lnSpc>
                <a:spcPct val="90000"/>
              </a:lnSpc>
              <a:spcBef>
                <a:spcPts val="1655"/>
              </a:spcBef>
              <a:spcAft>
                <a:spcPts val="0"/>
              </a:spcAft>
              <a:buClr>
                <a:schemeClr val="dk1"/>
              </a:buClr>
              <a:buSzPts val="6622"/>
              <a:buFont typeface="Arial"/>
              <a:buNone/>
              <a:defRPr sz="6622"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2085364" y="12841129"/>
            <a:ext cx="9764544" cy="2378978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311"/>
              </a:spcBef>
              <a:spcAft>
                <a:spcPts val="0"/>
              </a:spcAft>
              <a:buClr>
                <a:schemeClr val="dk1"/>
              </a:buClr>
              <a:buSzPts val="5297"/>
              <a:buNone/>
              <a:defRPr sz="5297"/>
            </a:lvl1pPr>
            <a:lvl2pPr marL="914400" lvl="1" indent="-228600" algn="l">
              <a:lnSpc>
                <a:spcPct val="90000"/>
              </a:lnSpc>
              <a:spcBef>
                <a:spcPts val="1655"/>
              </a:spcBef>
              <a:spcAft>
                <a:spcPts val="0"/>
              </a:spcAft>
              <a:buClr>
                <a:schemeClr val="dk1"/>
              </a:buClr>
              <a:buSzPts val="4635"/>
              <a:buNone/>
              <a:defRPr sz="4635"/>
            </a:lvl2pPr>
            <a:lvl3pPr marL="1371600" lvl="2" indent="-228600" algn="l">
              <a:lnSpc>
                <a:spcPct val="90000"/>
              </a:lnSpc>
              <a:spcBef>
                <a:spcPts val="1655"/>
              </a:spcBef>
              <a:spcAft>
                <a:spcPts val="0"/>
              </a:spcAft>
              <a:buClr>
                <a:schemeClr val="dk1"/>
              </a:buClr>
              <a:buSzPts val="3973"/>
              <a:buNone/>
              <a:defRPr sz="3973"/>
            </a:lvl3pPr>
            <a:lvl4pPr marL="1828800" lvl="3" indent="-228600" algn="l">
              <a:lnSpc>
                <a:spcPct val="90000"/>
              </a:lnSpc>
              <a:spcBef>
                <a:spcPts val="1655"/>
              </a:spcBef>
              <a:spcAft>
                <a:spcPts val="0"/>
              </a:spcAft>
              <a:buClr>
                <a:schemeClr val="dk1"/>
              </a:buClr>
              <a:buSzPts val="3311"/>
              <a:buNone/>
              <a:defRPr sz="3311"/>
            </a:lvl4pPr>
            <a:lvl5pPr marL="2286000" lvl="4" indent="-228600" algn="l">
              <a:lnSpc>
                <a:spcPct val="90000"/>
              </a:lnSpc>
              <a:spcBef>
                <a:spcPts val="1655"/>
              </a:spcBef>
              <a:spcAft>
                <a:spcPts val="0"/>
              </a:spcAft>
              <a:buClr>
                <a:schemeClr val="dk1"/>
              </a:buClr>
              <a:buSzPts val="3311"/>
              <a:buNone/>
              <a:defRPr sz="3311"/>
            </a:lvl5pPr>
            <a:lvl6pPr marL="2743200" lvl="5" indent="-228600" algn="l">
              <a:lnSpc>
                <a:spcPct val="90000"/>
              </a:lnSpc>
              <a:spcBef>
                <a:spcPts val="1655"/>
              </a:spcBef>
              <a:spcAft>
                <a:spcPts val="0"/>
              </a:spcAft>
              <a:buClr>
                <a:schemeClr val="dk1"/>
              </a:buClr>
              <a:buSzPts val="3311"/>
              <a:buNone/>
              <a:defRPr sz="3311"/>
            </a:lvl6pPr>
            <a:lvl7pPr marL="3200400" lvl="6" indent="-228600" algn="l">
              <a:lnSpc>
                <a:spcPct val="90000"/>
              </a:lnSpc>
              <a:spcBef>
                <a:spcPts val="1655"/>
              </a:spcBef>
              <a:spcAft>
                <a:spcPts val="0"/>
              </a:spcAft>
              <a:buClr>
                <a:schemeClr val="dk1"/>
              </a:buClr>
              <a:buSzPts val="3311"/>
              <a:buNone/>
              <a:defRPr sz="3311"/>
            </a:lvl7pPr>
            <a:lvl8pPr marL="3657600" lvl="7" indent="-228600" algn="l">
              <a:lnSpc>
                <a:spcPct val="90000"/>
              </a:lnSpc>
              <a:spcBef>
                <a:spcPts val="1655"/>
              </a:spcBef>
              <a:spcAft>
                <a:spcPts val="0"/>
              </a:spcAft>
              <a:buClr>
                <a:schemeClr val="dk1"/>
              </a:buClr>
              <a:buSzPts val="3311"/>
              <a:buNone/>
              <a:defRPr sz="3311"/>
            </a:lvl8pPr>
            <a:lvl9pPr marL="4114800" lvl="8" indent="-228600" algn="l">
              <a:lnSpc>
                <a:spcPct val="90000"/>
              </a:lnSpc>
              <a:spcBef>
                <a:spcPts val="1655"/>
              </a:spcBef>
              <a:spcAft>
                <a:spcPts val="0"/>
              </a:spcAft>
              <a:buClr>
                <a:schemeClr val="dk1"/>
              </a:buClr>
              <a:buSzPts val="3311"/>
              <a:buNone/>
              <a:defRPr sz="3311"/>
            </a:lvl9pPr>
          </a:lstStyle>
          <a:p>
            <a:endParaRPr/>
          </a:p>
        </p:txBody>
      </p:sp>
      <p:sp>
        <p:nvSpPr>
          <p:cNvPr id="69" name="Google Shape;69;p11"/>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081421" y="2278913"/>
            <a:ext cx="26112370" cy="827341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4568"/>
              <a:buFont typeface="Calibri"/>
              <a:buNone/>
              <a:defRPr sz="14567"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2081421" y="11394520"/>
            <a:ext cx="26112370" cy="27158595"/>
          </a:xfrm>
          <a:prstGeom prst="rect">
            <a:avLst/>
          </a:prstGeom>
          <a:noFill/>
          <a:ln>
            <a:noFill/>
          </a:ln>
        </p:spPr>
        <p:txBody>
          <a:bodyPr spcFirstLastPara="1" wrap="square" lIns="91425" tIns="45700" rIns="91425" bIns="45700" anchor="t" anchorCtr="0">
            <a:normAutofit/>
          </a:bodyPr>
          <a:lstStyle>
            <a:lvl1pPr marL="457200" marR="0" lvl="0" indent="-817308" algn="l" rtl="0">
              <a:lnSpc>
                <a:spcPct val="90000"/>
              </a:lnSpc>
              <a:spcBef>
                <a:spcPts val="3311"/>
              </a:spcBef>
              <a:spcAft>
                <a:spcPts val="0"/>
              </a:spcAft>
              <a:buClr>
                <a:schemeClr val="dk1"/>
              </a:buClr>
              <a:buSzPts val="9271"/>
              <a:buFont typeface="Arial"/>
              <a:buChar char="•"/>
              <a:defRPr sz="9271" b="0" i="0" u="none" strike="noStrike" cap="none">
                <a:solidFill>
                  <a:schemeClr val="dk1"/>
                </a:solidFill>
                <a:latin typeface="Calibri"/>
                <a:ea typeface="Calibri"/>
                <a:cs typeface="Calibri"/>
                <a:sym typeface="Calibri"/>
              </a:defRPr>
            </a:lvl1pPr>
            <a:lvl2pPr marL="914400" marR="0" lvl="1" indent="-733171" algn="l" rtl="0">
              <a:lnSpc>
                <a:spcPct val="90000"/>
              </a:lnSpc>
              <a:spcBef>
                <a:spcPts val="1655"/>
              </a:spcBef>
              <a:spcAft>
                <a:spcPts val="0"/>
              </a:spcAft>
              <a:buClr>
                <a:schemeClr val="dk1"/>
              </a:buClr>
              <a:buSzPts val="7946"/>
              <a:buFont typeface="Arial"/>
              <a:buChar char="•"/>
              <a:defRPr sz="7946" b="0" i="0" u="none" strike="noStrike" cap="none">
                <a:solidFill>
                  <a:schemeClr val="dk1"/>
                </a:solidFill>
                <a:latin typeface="Calibri"/>
                <a:ea typeface="Calibri"/>
                <a:cs typeface="Calibri"/>
                <a:sym typeface="Calibri"/>
              </a:defRPr>
            </a:lvl2pPr>
            <a:lvl3pPr marL="1371600" marR="0" lvl="2" indent="-649097" algn="l" rtl="0">
              <a:lnSpc>
                <a:spcPct val="90000"/>
              </a:lnSpc>
              <a:spcBef>
                <a:spcPts val="1655"/>
              </a:spcBef>
              <a:spcAft>
                <a:spcPts val="0"/>
              </a:spcAft>
              <a:buClr>
                <a:schemeClr val="dk1"/>
              </a:buClr>
              <a:buSzPts val="6622"/>
              <a:buFont typeface="Arial"/>
              <a:buChar char="•"/>
              <a:defRPr sz="6622" b="0" i="0" u="none" strike="noStrike" cap="none">
                <a:solidFill>
                  <a:schemeClr val="dk1"/>
                </a:solidFill>
                <a:latin typeface="Calibri"/>
                <a:ea typeface="Calibri"/>
                <a:cs typeface="Calibri"/>
                <a:sym typeface="Calibri"/>
              </a:defRPr>
            </a:lvl3pPr>
            <a:lvl4pPr marL="1828800" marR="0" lvl="3" indent="-607060" algn="l" rtl="0">
              <a:lnSpc>
                <a:spcPct val="90000"/>
              </a:lnSpc>
              <a:spcBef>
                <a:spcPts val="1655"/>
              </a:spcBef>
              <a:spcAft>
                <a:spcPts val="0"/>
              </a:spcAft>
              <a:buClr>
                <a:schemeClr val="dk1"/>
              </a:buClr>
              <a:buSzPts val="5960"/>
              <a:buFont typeface="Arial"/>
              <a:buChar char="•"/>
              <a:defRPr sz="5960" b="0" i="0" u="none" strike="noStrike" cap="none">
                <a:solidFill>
                  <a:schemeClr val="dk1"/>
                </a:solidFill>
                <a:latin typeface="Calibri"/>
                <a:ea typeface="Calibri"/>
                <a:cs typeface="Calibri"/>
                <a:sym typeface="Calibri"/>
              </a:defRPr>
            </a:lvl4pPr>
            <a:lvl5pPr marL="2286000" marR="0" lvl="4" indent="-607060" algn="l" rtl="0">
              <a:lnSpc>
                <a:spcPct val="90000"/>
              </a:lnSpc>
              <a:spcBef>
                <a:spcPts val="1655"/>
              </a:spcBef>
              <a:spcAft>
                <a:spcPts val="0"/>
              </a:spcAft>
              <a:buClr>
                <a:schemeClr val="dk1"/>
              </a:buClr>
              <a:buSzPts val="5960"/>
              <a:buFont typeface="Arial"/>
              <a:buChar char="•"/>
              <a:defRPr sz="5960" b="0" i="0" u="none" strike="noStrike" cap="none">
                <a:solidFill>
                  <a:schemeClr val="dk1"/>
                </a:solidFill>
                <a:latin typeface="Calibri"/>
                <a:ea typeface="Calibri"/>
                <a:cs typeface="Calibri"/>
                <a:sym typeface="Calibri"/>
              </a:defRPr>
            </a:lvl5pPr>
            <a:lvl6pPr marL="2743200" marR="0" lvl="5" indent="-607060" algn="l" rtl="0">
              <a:lnSpc>
                <a:spcPct val="90000"/>
              </a:lnSpc>
              <a:spcBef>
                <a:spcPts val="1655"/>
              </a:spcBef>
              <a:spcAft>
                <a:spcPts val="0"/>
              </a:spcAft>
              <a:buClr>
                <a:schemeClr val="dk1"/>
              </a:buClr>
              <a:buSzPts val="5960"/>
              <a:buFont typeface="Arial"/>
              <a:buChar char="•"/>
              <a:defRPr sz="5960" b="0" i="0" u="none" strike="noStrike" cap="none">
                <a:solidFill>
                  <a:schemeClr val="dk1"/>
                </a:solidFill>
                <a:latin typeface="Calibri"/>
                <a:ea typeface="Calibri"/>
                <a:cs typeface="Calibri"/>
                <a:sym typeface="Calibri"/>
              </a:defRPr>
            </a:lvl6pPr>
            <a:lvl7pPr marL="3200400" marR="0" lvl="6" indent="-607060" algn="l" rtl="0">
              <a:lnSpc>
                <a:spcPct val="90000"/>
              </a:lnSpc>
              <a:spcBef>
                <a:spcPts val="1655"/>
              </a:spcBef>
              <a:spcAft>
                <a:spcPts val="0"/>
              </a:spcAft>
              <a:buClr>
                <a:schemeClr val="dk1"/>
              </a:buClr>
              <a:buSzPts val="5960"/>
              <a:buFont typeface="Arial"/>
              <a:buChar char="•"/>
              <a:defRPr sz="5960" b="0" i="0" u="none" strike="noStrike" cap="none">
                <a:solidFill>
                  <a:schemeClr val="dk1"/>
                </a:solidFill>
                <a:latin typeface="Calibri"/>
                <a:ea typeface="Calibri"/>
                <a:cs typeface="Calibri"/>
                <a:sym typeface="Calibri"/>
              </a:defRPr>
            </a:lvl7pPr>
            <a:lvl8pPr marL="3657600" marR="0" lvl="7" indent="-607060" algn="l" rtl="0">
              <a:lnSpc>
                <a:spcPct val="90000"/>
              </a:lnSpc>
              <a:spcBef>
                <a:spcPts val="1655"/>
              </a:spcBef>
              <a:spcAft>
                <a:spcPts val="0"/>
              </a:spcAft>
              <a:buClr>
                <a:schemeClr val="dk1"/>
              </a:buClr>
              <a:buSzPts val="5960"/>
              <a:buFont typeface="Arial"/>
              <a:buChar char="•"/>
              <a:defRPr sz="5960" b="0" i="0" u="none" strike="noStrike" cap="none">
                <a:solidFill>
                  <a:schemeClr val="dk1"/>
                </a:solidFill>
                <a:latin typeface="Calibri"/>
                <a:ea typeface="Calibri"/>
                <a:cs typeface="Calibri"/>
                <a:sym typeface="Calibri"/>
              </a:defRPr>
            </a:lvl8pPr>
            <a:lvl9pPr marL="4114800" marR="0" lvl="8" indent="-607059" algn="l" rtl="0">
              <a:lnSpc>
                <a:spcPct val="90000"/>
              </a:lnSpc>
              <a:spcBef>
                <a:spcPts val="1655"/>
              </a:spcBef>
              <a:spcAft>
                <a:spcPts val="0"/>
              </a:spcAft>
              <a:buClr>
                <a:schemeClr val="dk1"/>
              </a:buClr>
              <a:buSzPts val="5960"/>
              <a:buFont typeface="Arial"/>
              <a:buChar char="•"/>
              <a:defRPr sz="596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081421" y="39672756"/>
            <a:ext cx="6811923" cy="227890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973"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0028665" y="39672756"/>
            <a:ext cx="10217884" cy="227890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973"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1381869" y="39672756"/>
            <a:ext cx="6811923" cy="227890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973" b="0" i="0" u="none" strike="noStrike" cap="none">
                <a:solidFill>
                  <a:srgbClr val="888888"/>
                </a:solidFill>
                <a:latin typeface="Calibri"/>
                <a:ea typeface="Calibri"/>
                <a:cs typeface="Calibri"/>
                <a:sym typeface="Calibri"/>
              </a:defRPr>
            </a:lvl1pPr>
            <a:lvl2pPr marL="0" marR="0" lvl="1" indent="0" algn="r" rtl="0">
              <a:spcBef>
                <a:spcPts val="0"/>
              </a:spcBef>
              <a:buNone/>
              <a:defRPr sz="3973" b="0" i="0" u="none" strike="noStrike" cap="none">
                <a:solidFill>
                  <a:srgbClr val="888888"/>
                </a:solidFill>
                <a:latin typeface="Calibri"/>
                <a:ea typeface="Calibri"/>
                <a:cs typeface="Calibri"/>
                <a:sym typeface="Calibri"/>
              </a:defRPr>
            </a:lvl2pPr>
            <a:lvl3pPr marL="0" marR="0" lvl="2" indent="0" algn="r" rtl="0">
              <a:spcBef>
                <a:spcPts val="0"/>
              </a:spcBef>
              <a:buNone/>
              <a:defRPr sz="3973" b="0" i="0" u="none" strike="noStrike" cap="none">
                <a:solidFill>
                  <a:srgbClr val="888888"/>
                </a:solidFill>
                <a:latin typeface="Calibri"/>
                <a:ea typeface="Calibri"/>
                <a:cs typeface="Calibri"/>
                <a:sym typeface="Calibri"/>
              </a:defRPr>
            </a:lvl3pPr>
            <a:lvl4pPr marL="0" marR="0" lvl="3" indent="0" algn="r" rtl="0">
              <a:spcBef>
                <a:spcPts val="0"/>
              </a:spcBef>
              <a:buNone/>
              <a:defRPr sz="3973" b="0" i="0" u="none" strike="noStrike" cap="none">
                <a:solidFill>
                  <a:srgbClr val="888888"/>
                </a:solidFill>
                <a:latin typeface="Calibri"/>
                <a:ea typeface="Calibri"/>
                <a:cs typeface="Calibri"/>
                <a:sym typeface="Calibri"/>
              </a:defRPr>
            </a:lvl4pPr>
            <a:lvl5pPr marL="0" marR="0" lvl="4" indent="0" algn="r" rtl="0">
              <a:spcBef>
                <a:spcPts val="0"/>
              </a:spcBef>
              <a:buNone/>
              <a:defRPr sz="3973" b="0" i="0" u="none" strike="noStrike" cap="none">
                <a:solidFill>
                  <a:srgbClr val="888888"/>
                </a:solidFill>
                <a:latin typeface="Calibri"/>
                <a:ea typeface="Calibri"/>
                <a:cs typeface="Calibri"/>
                <a:sym typeface="Calibri"/>
              </a:defRPr>
            </a:lvl5pPr>
            <a:lvl6pPr marL="0" marR="0" lvl="5" indent="0" algn="r" rtl="0">
              <a:spcBef>
                <a:spcPts val="0"/>
              </a:spcBef>
              <a:buNone/>
              <a:defRPr sz="3973" b="0" i="0" u="none" strike="noStrike" cap="none">
                <a:solidFill>
                  <a:srgbClr val="888888"/>
                </a:solidFill>
                <a:latin typeface="Calibri"/>
                <a:ea typeface="Calibri"/>
                <a:cs typeface="Calibri"/>
                <a:sym typeface="Calibri"/>
              </a:defRPr>
            </a:lvl6pPr>
            <a:lvl7pPr marL="0" marR="0" lvl="6" indent="0" algn="r" rtl="0">
              <a:spcBef>
                <a:spcPts val="0"/>
              </a:spcBef>
              <a:buNone/>
              <a:defRPr sz="3973" b="0" i="0" u="none" strike="noStrike" cap="none">
                <a:solidFill>
                  <a:srgbClr val="888888"/>
                </a:solidFill>
                <a:latin typeface="Calibri"/>
                <a:ea typeface="Calibri"/>
                <a:cs typeface="Calibri"/>
                <a:sym typeface="Calibri"/>
              </a:defRPr>
            </a:lvl7pPr>
            <a:lvl8pPr marL="0" marR="0" lvl="7" indent="0" algn="r" rtl="0">
              <a:spcBef>
                <a:spcPts val="0"/>
              </a:spcBef>
              <a:buNone/>
              <a:defRPr sz="3973" b="0" i="0" u="none" strike="noStrike" cap="none">
                <a:solidFill>
                  <a:srgbClr val="888888"/>
                </a:solidFill>
                <a:latin typeface="Calibri"/>
                <a:ea typeface="Calibri"/>
                <a:cs typeface="Calibri"/>
                <a:sym typeface="Calibri"/>
              </a:defRPr>
            </a:lvl8pPr>
            <a:lvl9pPr marL="0" marR="0" lvl="8" indent="0" algn="r" rtl="0">
              <a:spcBef>
                <a:spcPts val="0"/>
              </a:spcBef>
              <a:buNone/>
              <a:defRPr sz="397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comments" Target="../comments/comment1.xml"/><Relationship Id="rId3" Type="http://schemas.openxmlformats.org/officeDocument/2006/relationships/image" Target="../media/image1.png"/><Relationship Id="rId7" Type="http://schemas.openxmlformats.org/officeDocument/2006/relationships/image" Target="../media/image5.jpg"/><Relationship Id="rId12" Type="http://schemas.openxmlformats.org/officeDocument/2006/relationships/image" Target="../media/image10.png"/><Relationship Id="rId17" Type="http://schemas.openxmlformats.org/officeDocument/2006/relationships/image" Target="../media/image15.jp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jp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18983302" y="25209856"/>
            <a:ext cx="8005517" cy="6076103"/>
          </a:xfrm>
          <a:prstGeom prst="rect">
            <a:avLst/>
          </a:prstGeom>
          <a:noFill/>
          <a:ln>
            <a:noFill/>
          </a:ln>
        </p:spPr>
      </p:pic>
      <p:pic>
        <p:nvPicPr>
          <p:cNvPr id="89" name="Google Shape;89;p1"/>
          <p:cNvPicPr preferRelativeResize="0"/>
          <p:nvPr/>
        </p:nvPicPr>
        <p:blipFill rotWithShape="1">
          <a:blip r:embed="rId4">
            <a:alphaModFix/>
          </a:blip>
          <a:srcRect/>
          <a:stretch/>
        </p:blipFill>
        <p:spPr>
          <a:xfrm>
            <a:off x="1593377" y="23825569"/>
            <a:ext cx="2042460" cy="1638013"/>
          </a:xfrm>
          <a:prstGeom prst="rect">
            <a:avLst/>
          </a:prstGeom>
          <a:noFill/>
          <a:ln>
            <a:noFill/>
          </a:ln>
        </p:spPr>
      </p:pic>
      <p:pic>
        <p:nvPicPr>
          <p:cNvPr id="90" name="Google Shape;90;p1"/>
          <p:cNvPicPr preferRelativeResize="0">
            <a:picLocks noGrp="1"/>
          </p:cNvPicPr>
          <p:nvPr>
            <p:ph type="body" idx="1"/>
          </p:nvPr>
        </p:nvPicPr>
        <p:blipFill rotWithShape="1">
          <a:blip r:embed="rId5">
            <a:alphaModFix/>
          </a:blip>
          <a:srcRect/>
          <a:stretch/>
        </p:blipFill>
        <p:spPr>
          <a:xfrm>
            <a:off x="18716775" y="835486"/>
            <a:ext cx="10319748" cy="4887405"/>
          </a:xfrm>
          <a:prstGeom prst="rect">
            <a:avLst/>
          </a:prstGeom>
          <a:noFill/>
          <a:ln>
            <a:noFill/>
          </a:ln>
        </p:spPr>
      </p:pic>
      <p:sp>
        <p:nvSpPr>
          <p:cNvPr id="91" name="Google Shape;91;p1"/>
          <p:cNvSpPr/>
          <p:nvPr/>
        </p:nvSpPr>
        <p:spPr>
          <a:xfrm>
            <a:off x="2092341" y="6038742"/>
            <a:ext cx="26621700" cy="4469400"/>
          </a:xfrm>
          <a:prstGeom prst="rect">
            <a:avLst/>
          </a:prstGeom>
          <a:noFill/>
          <a:ln>
            <a:noFill/>
          </a:ln>
        </p:spPr>
        <p:txBody>
          <a:bodyPr spcFirstLastPara="1" wrap="square" lIns="74400" tIns="37200" rIns="74400" bIns="0" anchor="t" anchorCtr="0">
            <a:spAutoFit/>
          </a:bodyPr>
          <a:lstStyle/>
          <a:p>
            <a:pPr marL="0" marR="0" lvl="0" indent="0" algn="l" rtl="0">
              <a:spcBef>
                <a:spcPts val="0"/>
              </a:spcBef>
              <a:spcAft>
                <a:spcPts val="0"/>
              </a:spcAft>
              <a:buNone/>
            </a:pPr>
            <a:r>
              <a:rPr lang="it-IT" sz="8000" b="1">
                <a:solidFill>
                  <a:srgbClr val="7BBF4A"/>
                </a:solidFill>
                <a:latin typeface="Calibri"/>
                <a:ea typeface="Calibri"/>
                <a:cs typeface="Calibri"/>
                <a:sym typeface="Calibri"/>
              </a:rPr>
              <a:t>Kombinieren von Wasser-, Waldbrand- und Klimabeständigkeit mit der Biomasseproduktion in der Forstwirtschaft zur Anpassung der Wassereinzugsgebiete an den Klimawandel</a:t>
            </a:r>
            <a:endParaRPr sz="8000" b="1" i="0" u="none" strike="noStrike" cap="none">
              <a:solidFill>
                <a:srgbClr val="7BBF4A"/>
              </a:solidFill>
              <a:latin typeface="Calibri"/>
              <a:ea typeface="Calibri"/>
              <a:cs typeface="Calibri"/>
              <a:sym typeface="Calibri"/>
            </a:endParaRPr>
          </a:p>
        </p:txBody>
      </p:sp>
      <p:sp>
        <p:nvSpPr>
          <p:cNvPr id="92" name="Google Shape;92;p1"/>
          <p:cNvSpPr txBox="1"/>
          <p:nvPr/>
        </p:nvSpPr>
        <p:spPr>
          <a:xfrm>
            <a:off x="3094916" y="24015131"/>
            <a:ext cx="12754954" cy="1258886"/>
          </a:xfrm>
          <a:prstGeom prst="rect">
            <a:avLst/>
          </a:prstGeom>
          <a:noFill/>
          <a:ln>
            <a:noFill/>
          </a:ln>
        </p:spPr>
        <p:txBody>
          <a:bodyPr spcFirstLastPara="1" wrap="square" lIns="417625" tIns="208800" rIns="417625" bIns="208800" anchor="t" anchorCtr="0">
            <a:normAutofit/>
          </a:bodyPr>
          <a:lstStyle/>
          <a:p>
            <a:pPr marL="0" marR="0" lvl="0" indent="0" algn="just" rtl="0">
              <a:lnSpc>
                <a:spcPct val="70000"/>
              </a:lnSpc>
              <a:spcBef>
                <a:spcPts val="0"/>
              </a:spcBef>
              <a:spcAft>
                <a:spcPts val="0"/>
              </a:spcAft>
              <a:buClr>
                <a:srgbClr val="7BBF4A"/>
              </a:buClr>
              <a:buSzPts val="7225"/>
              <a:buFont typeface="Arial"/>
              <a:buNone/>
            </a:pPr>
            <a:r>
              <a:rPr lang="it-IT" sz="7225" b="0" i="0" u="none" strike="noStrike" cap="none">
                <a:solidFill>
                  <a:srgbClr val="7BBF4A"/>
                </a:solidFill>
                <a:latin typeface="Calibri"/>
                <a:ea typeface="Calibri"/>
                <a:cs typeface="Calibri"/>
                <a:sym typeface="Calibri"/>
              </a:rPr>
              <a:t>AKTIVITÄTEN</a:t>
            </a:r>
            <a:endParaRPr/>
          </a:p>
          <a:p>
            <a:pPr marL="0" marR="0" lvl="0" indent="0" algn="just" rtl="0">
              <a:lnSpc>
                <a:spcPct val="70000"/>
              </a:lnSpc>
              <a:spcBef>
                <a:spcPts val="3311"/>
              </a:spcBef>
              <a:spcAft>
                <a:spcPts val="0"/>
              </a:spcAft>
              <a:buClr>
                <a:schemeClr val="dk1"/>
              </a:buClr>
              <a:buSzPts val="7480"/>
              <a:buFont typeface="Arial"/>
              <a:buNone/>
            </a:pPr>
            <a:endParaRPr sz="7480" b="0" i="0" u="none" strike="noStrike" cap="none">
              <a:solidFill>
                <a:srgbClr val="7BBF4A"/>
              </a:solidFill>
              <a:latin typeface="Calibri"/>
              <a:ea typeface="Calibri"/>
              <a:cs typeface="Calibri"/>
              <a:sym typeface="Calibri"/>
            </a:endParaRPr>
          </a:p>
        </p:txBody>
      </p:sp>
      <p:pic>
        <p:nvPicPr>
          <p:cNvPr id="93" name="Google Shape;93;p1"/>
          <p:cNvPicPr preferRelativeResize="0"/>
          <p:nvPr/>
        </p:nvPicPr>
        <p:blipFill rotWithShape="1">
          <a:blip r:embed="rId6">
            <a:alphaModFix/>
          </a:blip>
          <a:srcRect/>
          <a:stretch/>
        </p:blipFill>
        <p:spPr>
          <a:xfrm>
            <a:off x="1283010" y="40949913"/>
            <a:ext cx="1463737" cy="1057143"/>
          </a:xfrm>
          <a:prstGeom prst="rect">
            <a:avLst/>
          </a:prstGeom>
          <a:noFill/>
          <a:ln>
            <a:noFill/>
          </a:ln>
        </p:spPr>
      </p:pic>
      <p:sp>
        <p:nvSpPr>
          <p:cNvPr id="94" name="Google Shape;94;p1"/>
          <p:cNvSpPr/>
          <p:nvPr/>
        </p:nvSpPr>
        <p:spPr>
          <a:xfrm>
            <a:off x="2856996" y="41014169"/>
            <a:ext cx="20708825"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2800" b="0" i="0" u="none" strike="noStrike" cap="none">
                <a:solidFill>
                  <a:schemeClr val="dk1"/>
                </a:solidFill>
                <a:latin typeface="Calibri"/>
                <a:ea typeface="Calibri"/>
                <a:cs typeface="Calibri"/>
                <a:sym typeface="Calibri"/>
              </a:rPr>
              <a:t>O projeto “LIFE RESILIENT FORESTS – Coupling water, fire and climate resilience with biomass production from forestry to adapt watersheds to climate change” é co-financiado pelo Programa LIFE da União Europeia sob o número de contrato LIFE 17 CCA/ ES/000063.</a:t>
            </a:r>
            <a:endParaRPr/>
          </a:p>
        </p:txBody>
      </p:sp>
      <p:sp>
        <p:nvSpPr>
          <p:cNvPr id="95" name="Google Shape;95;p1"/>
          <p:cNvSpPr/>
          <p:nvPr/>
        </p:nvSpPr>
        <p:spPr>
          <a:xfrm>
            <a:off x="2195470" y="39338031"/>
            <a:ext cx="11171933"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4400">
                <a:solidFill>
                  <a:srgbClr val="1F3864"/>
                </a:solidFill>
                <a:latin typeface="Calibri"/>
                <a:ea typeface="Calibri"/>
                <a:cs typeface="Calibri"/>
                <a:sym typeface="Calibri"/>
              </a:rPr>
              <a:t>Projekt Partner</a:t>
            </a:r>
            <a:endParaRPr sz="4400">
              <a:solidFill>
                <a:srgbClr val="1F3864"/>
              </a:solidFill>
              <a:latin typeface="Calibri"/>
              <a:ea typeface="Calibri"/>
              <a:cs typeface="Calibri"/>
              <a:sym typeface="Calibri"/>
            </a:endParaRPr>
          </a:p>
        </p:txBody>
      </p:sp>
      <p:pic>
        <p:nvPicPr>
          <p:cNvPr id="96" name="Google Shape;96;p1"/>
          <p:cNvPicPr preferRelativeResize="0"/>
          <p:nvPr/>
        </p:nvPicPr>
        <p:blipFill rotWithShape="1">
          <a:blip r:embed="rId7">
            <a:alphaModFix/>
          </a:blip>
          <a:srcRect/>
          <a:stretch/>
        </p:blipFill>
        <p:spPr>
          <a:xfrm>
            <a:off x="10182839" y="39121284"/>
            <a:ext cx="3028570" cy="1589999"/>
          </a:xfrm>
          <a:prstGeom prst="rect">
            <a:avLst/>
          </a:prstGeom>
          <a:noFill/>
          <a:ln>
            <a:noFill/>
          </a:ln>
        </p:spPr>
      </p:pic>
      <p:pic>
        <p:nvPicPr>
          <p:cNvPr id="97" name="Google Shape;97;p1"/>
          <p:cNvPicPr preferRelativeResize="0"/>
          <p:nvPr/>
        </p:nvPicPr>
        <p:blipFill rotWithShape="1">
          <a:blip r:embed="rId8">
            <a:alphaModFix/>
          </a:blip>
          <a:srcRect/>
          <a:stretch/>
        </p:blipFill>
        <p:spPr>
          <a:xfrm>
            <a:off x="13380594" y="38757044"/>
            <a:ext cx="3289300" cy="2192866"/>
          </a:xfrm>
          <a:prstGeom prst="rect">
            <a:avLst/>
          </a:prstGeom>
          <a:noFill/>
          <a:ln>
            <a:noFill/>
          </a:ln>
        </p:spPr>
      </p:pic>
      <p:pic>
        <p:nvPicPr>
          <p:cNvPr id="98" name="Google Shape;98;p1"/>
          <p:cNvPicPr preferRelativeResize="0"/>
          <p:nvPr/>
        </p:nvPicPr>
        <p:blipFill rotWithShape="1">
          <a:blip r:embed="rId9">
            <a:alphaModFix/>
          </a:blip>
          <a:srcRect/>
          <a:stretch/>
        </p:blipFill>
        <p:spPr>
          <a:xfrm>
            <a:off x="16577072" y="39490100"/>
            <a:ext cx="2700566" cy="875391"/>
          </a:xfrm>
          <a:prstGeom prst="rect">
            <a:avLst/>
          </a:prstGeom>
          <a:noFill/>
          <a:ln>
            <a:noFill/>
          </a:ln>
        </p:spPr>
      </p:pic>
      <p:pic>
        <p:nvPicPr>
          <p:cNvPr id="99" name="Google Shape;99;p1"/>
          <p:cNvPicPr preferRelativeResize="0"/>
          <p:nvPr/>
        </p:nvPicPr>
        <p:blipFill rotWithShape="1">
          <a:blip r:embed="rId10">
            <a:alphaModFix/>
          </a:blip>
          <a:srcRect/>
          <a:stretch/>
        </p:blipFill>
        <p:spPr>
          <a:xfrm>
            <a:off x="20719045" y="38878772"/>
            <a:ext cx="1586506" cy="2192867"/>
          </a:xfrm>
          <a:prstGeom prst="rect">
            <a:avLst/>
          </a:prstGeom>
          <a:noFill/>
          <a:ln>
            <a:noFill/>
          </a:ln>
        </p:spPr>
      </p:pic>
      <p:pic>
        <p:nvPicPr>
          <p:cNvPr id="100" name="Google Shape;100;p1"/>
          <p:cNvPicPr preferRelativeResize="0"/>
          <p:nvPr/>
        </p:nvPicPr>
        <p:blipFill rotWithShape="1">
          <a:blip r:embed="rId11">
            <a:alphaModFix/>
          </a:blip>
          <a:srcRect/>
          <a:stretch/>
        </p:blipFill>
        <p:spPr>
          <a:xfrm>
            <a:off x="6822024" y="40178728"/>
            <a:ext cx="2516013" cy="889294"/>
          </a:xfrm>
          <a:prstGeom prst="rect">
            <a:avLst/>
          </a:prstGeom>
          <a:noFill/>
          <a:ln>
            <a:noFill/>
          </a:ln>
        </p:spPr>
      </p:pic>
      <p:pic>
        <p:nvPicPr>
          <p:cNvPr id="101" name="Google Shape;101;p1"/>
          <p:cNvPicPr preferRelativeResize="0"/>
          <p:nvPr/>
        </p:nvPicPr>
        <p:blipFill rotWithShape="1">
          <a:blip r:embed="rId12">
            <a:alphaModFix/>
          </a:blip>
          <a:srcRect/>
          <a:stretch/>
        </p:blipFill>
        <p:spPr>
          <a:xfrm>
            <a:off x="7341635" y="38991909"/>
            <a:ext cx="1639739" cy="972881"/>
          </a:xfrm>
          <a:prstGeom prst="rect">
            <a:avLst/>
          </a:prstGeom>
          <a:noFill/>
          <a:ln>
            <a:noFill/>
          </a:ln>
        </p:spPr>
      </p:pic>
      <p:sp>
        <p:nvSpPr>
          <p:cNvPr id="102" name="Google Shape;102;p1"/>
          <p:cNvSpPr txBox="1"/>
          <p:nvPr/>
        </p:nvSpPr>
        <p:spPr>
          <a:xfrm>
            <a:off x="-5943600" y="15544800"/>
            <a:ext cx="18473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03" name="Google Shape;103;p1"/>
          <p:cNvPicPr preferRelativeResize="0"/>
          <p:nvPr/>
        </p:nvPicPr>
        <p:blipFill rotWithShape="1">
          <a:blip r:embed="rId13">
            <a:alphaModFix/>
          </a:blip>
          <a:srcRect/>
          <a:stretch/>
        </p:blipFill>
        <p:spPr>
          <a:xfrm>
            <a:off x="26373191" y="31889700"/>
            <a:ext cx="4831350" cy="12066579"/>
          </a:xfrm>
          <a:prstGeom prst="rect">
            <a:avLst/>
          </a:prstGeom>
          <a:noFill/>
          <a:ln>
            <a:noFill/>
          </a:ln>
        </p:spPr>
      </p:pic>
      <p:pic>
        <p:nvPicPr>
          <p:cNvPr id="104" name="Google Shape;104;p1"/>
          <p:cNvPicPr preferRelativeResize="0"/>
          <p:nvPr/>
        </p:nvPicPr>
        <p:blipFill rotWithShape="1">
          <a:blip r:embed="rId14">
            <a:alphaModFix/>
          </a:blip>
          <a:srcRect/>
          <a:stretch/>
        </p:blipFill>
        <p:spPr>
          <a:xfrm rot="5400000">
            <a:off x="4197917" y="-8252455"/>
            <a:ext cx="7841249" cy="20264404"/>
          </a:xfrm>
          <a:prstGeom prst="rect">
            <a:avLst/>
          </a:prstGeom>
          <a:noFill/>
          <a:ln>
            <a:noFill/>
          </a:ln>
        </p:spPr>
      </p:pic>
      <p:sp>
        <p:nvSpPr>
          <p:cNvPr id="105" name="Google Shape;105;p1"/>
          <p:cNvSpPr/>
          <p:nvPr/>
        </p:nvSpPr>
        <p:spPr>
          <a:xfrm>
            <a:off x="16220055" y="36887881"/>
            <a:ext cx="10768764"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8000" b="1" dirty="0">
                <a:solidFill>
                  <a:srgbClr val="7BBF4A"/>
                </a:solidFill>
                <a:latin typeface="Calibri"/>
                <a:ea typeface="Calibri"/>
                <a:cs typeface="Calibri"/>
                <a:sym typeface="Calibri"/>
              </a:rPr>
              <a:t>www.resilientforests.eu</a:t>
            </a:r>
            <a:endParaRPr sz="8000" dirty="0">
              <a:solidFill>
                <a:schemeClr val="dk1"/>
              </a:solidFill>
              <a:latin typeface="Calibri"/>
              <a:ea typeface="Calibri"/>
              <a:cs typeface="Calibri"/>
              <a:sym typeface="Calibri"/>
            </a:endParaRPr>
          </a:p>
        </p:txBody>
      </p:sp>
      <p:sp>
        <p:nvSpPr>
          <p:cNvPr id="106" name="Google Shape;106;p1"/>
          <p:cNvSpPr/>
          <p:nvPr/>
        </p:nvSpPr>
        <p:spPr>
          <a:xfrm>
            <a:off x="1988074" y="10723087"/>
            <a:ext cx="26043766" cy="175432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3600">
                <a:solidFill>
                  <a:srgbClr val="3F3F3F"/>
                </a:solidFill>
                <a:latin typeface="Calibri"/>
                <a:ea typeface="Calibri"/>
                <a:cs typeface="Calibri"/>
                <a:sym typeface="Calibri"/>
              </a:rPr>
              <a:t>LIFE RESILIENT FORESTS ist ein Projekt, das aus dem LIFE+-Programm der Europäischen Union kofinanziert wird, um einen Forstmanagementansatz auf der Ebene der Einzugsgebiete zu fördern. Ziel des Projekts ist es, die Resilienz der Wälder gegen Waldbrände, Wasserknappheit, Umweltzerstörung und andere durch den Klimawandel verursachte Auswirkungen zu verbessern.</a:t>
            </a:r>
            <a:endParaRPr sz="3600">
              <a:solidFill>
                <a:srgbClr val="3F3F3F"/>
              </a:solidFill>
              <a:latin typeface="Calibri"/>
              <a:ea typeface="Calibri"/>
              <a:cs typeface="Calibri"/>
              <a:sym typeface="Calibri"/>
            </a:endParaRPr>
          </a:p>
        </p:txBody>
      </p:sp>
      <p:sp>
        <p:nvSpPr>
          <p:cNvPr id="107" name="Google Shape;107;p1"/>
          <p:cNvSpPr/>
          <p:nvPr/>
        </p:nvSpPr>
        <p:spPr>
          <a:xfrm>
            <a:off x="1955027" y="15072422"/>
            <a:ext cx="12426350" cy="343170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3100">
                <a:solidFill>
                  <a:srgbClr val="3F3F3F"/>
                </a:solidFill>
                <a:latin typeface="Calibri"/>
                <a:ea typeface="Calibri"/>
                <a:cs typeface="Calibri"/>
                <a:sym typeface="Calibri"/>
              </a:rPr>
              <a:t>Die Auswirkungen von Klimawandel und Klimaschwankungen auf die Waldökosysteme sind weltweit offensichtlich und die Auswirkungen sind zumindest kurz- und mittelfristig unvermeidlich. Der Klimawandel wirkt sich negativ auf die Waldökosysteme aus, indem er die Resilienz der Wälder gegen Störungen wie die Verringerung des Wachstums, die Häufigkeit und Intensität von Schädlings- und Krankheitsausbrüchen, Waldbränden und Stürmen verringert.</a:t>
            </a:r>
            <a:endParaRPr sz="3100">
              <a:solidFill>
                <a:srgbClr val="3F3F3F"/>
              </a:solidFill>
              <a:latin typeface="Calibri"/>
              <a:ea typeface="Calibri"/>
              <a:cs typeface="Calibri"/>
              <a:sym typeface="Calibri"/>
            </a:endParaRPr>
          </a:p>
        </p:txBody>
      </p:sp>
      <p:sp>
        <p:nvSpPr>
          <p:cNvPr id="108" name="Google Shape;108;p1"/>
          <p:cNvSpPr/>
          <p:nvPr/>
        </p:nvSpPr>
        <p:spPr>
          <a:xfrm>
            <a:off x="15817364" y="14224594"/>
            <a:ext cx="13451446" cy="438581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Entwicklung</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eines</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Decision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Support</a:t>
            </a:r>
            <a:r>
              <a:rPr lang="it-IT" sz="3100" dirty="0">
                <a:solidFill>
                  <a:srgbClr val="3F3F3F"/>
                </a:solidFill>
                <a:latin typeface="Calibri"/>
                <a:ea typeface="Calibri"/>
                <a:cs typeface="Calibri"/>
                <a:sym typeface="Calibri"/>
              </a:rPr>
              <a:t> Systems” (DSS) </a:t>
            </a:r>
            <a:r>
              <a:rPr lang="it-IT" sz="3100" dirty="0" err="1">
                <a:solidFill>
                  <a:srgbClr val="3F3F3F"/>
                </a:solidFill>
                <a:latin typeface="Calibri"/>
                <a:ea typeface="Calibri"/>
                <a:cs typeface="Calibri"/>
                <a:sym typeface="Calibri"/>
              </a:rPr>
              <a:t>für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das</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Forstmanagement</a:t>
            </a:r>
            <a:r>
              <a:rPr lang="it-IT" sz="3100" dirty="0">
                <a:solidFill>
                  <a:srgbClr val="3F3F3F"/>
                </a:solidFill>
                <a:latin typeface="Calibri"/>
                <a:ea typeface="Calibri"/>
                <a:cs typeface="Calibri"/>
                <a:sym typeface="Calibri"/>
              </a:rPr>
              <a:t>.</a:t>
            </a:r>
            <a:endParaRPr dirty="0"/>
          </a:p>
          <a:p>
            <a:pPr marL="0" marR="0" lvl="0" indent="0" algn="just" rtl="0">
              <a:spcBef>
                <a:spcPts val="0"/>
              </a:spcBef>
              <a:spcAft>
                <a:spcPts val="0"/>
              </a:spcAft>
              <a:buNone/>
            </a:pP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Vorführung</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des</a:t>
            </a:r>
            <a:r>
              <a:rPr lang="it-IT" sz="3100" dirty="0">
                <a:solidFill>
                  <a:srgbClr val="3F3F3F"/>
                </a:solidFill>
                <a:latin typeface="Calibri"/>
                <a:ea typeface="Calibri"/>
                <a:cs typeface="Calibri"/>
                <a:sym typeface="Calibri"/>
              </a:rPr>
              <a:t> DSS in (</a:t>
            </a:r>
            <a:r>
              <a:rPr lang="it-IT" sz="3100" dirty="0" err="1">
                <a:solidFill>
                  <a:srgbClr val="3F3F3F"/>
                </a:solidFill>
                <a:latin typeface="Calibri"/>
                <a:ea typeface="Calibri"/>
                <a:cs typeface="Calibri"/>
                <a:sym typeface="Calibri"/>
              </a:rPr>
              <a:t>Teil</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Einzugsgebiete</a:t>
            </a:r>
            <a:r>
              <a:rPr lang="it-IT" sz="3100" dirty="0">
                <a:solidFill>
                  <a:srgbClr val="3F3F3F"/>
                </a:solidFill>
                <a:latin typeface="Calibri"/>
                <a:ea typeface="Calibri"/>
                <a:cs typeface="Calibri"/>
                <a:sym typeface="Calibri"/>
              </a:rPr>
              <a:t> in </a:t>
            </a:r>
            <a:r>
              <a:rPr lang="it-IT" sz="3100" dirty="0" err="1">
                <a:solidFill>
                  <a:srgbClr val="3F3F3F"/>
                </a:solidFill>
                <a:latin typeface="Calibri"/>
                <a:ea typeface="Calibri"/>
                <a:cs typeface="Calibri"/>
                <a:sym typeface="Calibri"/>
              </a:rPr>
              <a:t>Deutschland</a:t>
            </a:r>
            <a:r>
              <a:rPr lang="it-IT" sz="3100" dirty="0">
                <a:solidFill>
                  <a:srgbClr val="3F3F3F"/>
                </a:solidFill>
                <a:latin typeface="Calibri"/>
                <a:ea typeface="Calibri"/>
                <a:cs typeface="Calibri"/>
                <a:sym typeface="Calibri"/>
              </a:rPr>
              <a:t>, Portugal und </a:t>
            </a:r>
            <a:r>
              <a:rPr lang="it-IT" sz="3100" dirty="0" err="1">
                <a:solidFill>
                  <a:srgbClr val="3F3F3F"/>
                </a:solidFill>
                <a:latin typeface="Calibri"/>
                <a:ea typeface="Calibri"/>
                <a:cs typeface="Calibri"/>
                <a:sym typeface="Calibri"/>
              </a:rPr>
              <a:t>Spanien</a:t>
            </a:r>
            <a:r>
              <a:rPr lang="it-IT" sz="3100" dirty="0">
                <a:solidFill>
                  <a:srgbClr val="3F3F3F"/>
                </a:solidFill>
                <a:latin typeface="Calibri"/>
                <a:ea typeface="Calibri"/>
                <a:cs typeface="Calibri"/>
                <a:sym typeface="Calibri"/>
              </a:rPr>
              <a:t>.</a:t>
            </a:r>
            <a:endParaRPr dirty="0"/>
          </a:p>
          <a:p>
            <a:pPr marL="0" marR="0" lvl="0" indent="0" algn="just" rtl="0">
              <a:spcBef>
                <a:spcPts val="0"/>
              </a:spcBef>
              <a:spcAft>
                <a:spcPts val="0"/>
              </a:spcAft>
              <a:buNone/>
            </a:pP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Entwicklung</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eines</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vollständigen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Überwachungssystems</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einschließlich</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einer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Ökobilanz</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Bewertung</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des</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nachhaltigen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Forstmanagementansatzes</a:t>
            </a:r>
            <a:r>
              <a:rPr lang="it-IT" sz="3100" dirty="0">
                <a:solidFill>
                  <a:srgbClr val="3F3F3F"/>
                </a:solidFill>
                <a:latin typeface="Calibri"/>
                <a:ea typeface="Calibri"/>
                <a:cs typeface="Calibri"/>
                <a:sym typeface="Calibri"/>
              </a:rPr>
              <a:t>. </a:t>
            </a:r>
            <a:endParaRPr dirty="0"/>
          </a:p>
          <a:p>
            <a:pPr marL="0" marR="0" lvl="0" indent="0" algn="just" rtl="0">
              <a:spcBef>
                <a:spcPts val="0"/>
              </a:spcBef>
              <a:spcAft>
                <a:spcPts val="0"/>
              </a:spcAft>
              <a:buNone/>
            </a:pP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Wissenstransfer</a:t>
            </a:r>
            <a:r>
              <a:rPr lang="it-IT" sz="3100" dirty="0">
                <a:solidFill>
                  <a:srgbClr val="3F3F3F"/>
                </a:solidFill>
                <a:latin typeface="Calibri"/>
                <a:ea typeface="Calibri"/>
                <a:cs typeface="Calibri"/>
                <a:sym typeface="Calibri"/>
              </a:rPr>
              <a:t> und </a:t>
            </a:r>
            <a:r>
              <a:rPr lang="it-IT" sz="3100" dirty="0" err="1">
                <a:solidFill>
                  <a:srgbClr val="3F3F3F"/>
                </a:solidFill>
                <a:latin typeface="Calibri"/>
                <a:ea typeface="Calibri"/>
                <a:cs typeface="Calibri"/>
                <a:sym typeface="Calibri"/>
              </a:rPr>
              <a:t>Replikation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des</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nachhaltigen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Forstmanagementansatzes</a:t>
            </a:r>
            <a:r>
              <a:rPr lang="it-IT" sz="3100" dirty="0">
                <a:solidFill>
                  <a:srgbClr val="3F3F3F"/>
                </a:solidFill>
                <a:latin typeface="Calibri"/>
                <a:ea typeface="Calibri"/>
                <a:cs typeface="Calibri"/>
                <a:sym typeface="Calibri"/>
              </a:rPr>
              <a:t> in </a:t>
            </a:r>
            <a:r>
              <a:rPr lang="it-IT" sz="3100" dirty="0" err="1">
                <a:solidFill>
                  <a:srgbClr val="3F3F3F"/>
                </a:solidFill>
                <a:latin typeface="Calibri"/>
                <a:ea typeface="Calibri"/>
                <a:cs typeface="Calibri"/>
                <a:sym typeface="Calibri"/>
              </a:rPr>
              <a:t>ganz</a:t>
            </a:r>
            <a:r>
              <a:rPr lang="it-IT" sz="3100" dirty="0">
                <a:solidFill>
                  <a:srgbClr val="3F3F3F"/>
                </a:solidFill>
                <a:latin typeface="Calibri"/>
                <a:ea typeface="Calibri"/>
                <a:cs typeface="Calibri"/>
                <a:sym typeface="Calibri"/>
              </a:rPr>
              <a:t> Europa.</a:t>
            </a:r>
            <a:endParaRPr sz="3100" dirty="0">
              <a:solidFill>
                <a:srgbClr val="3F3F3F"/>
              </a:solidFill>
              <a:latin typeface="Calibri"/>
              <a:ea typeface="Calibri"/>
              <a:cs typeface="Calibri"/>
              <a:sym typeface="Calibri"/>
            </a:endParaRPr>
          </a:p>
        </p:txBody>
      </p:sp>
      <p:sp>
        <p:nvSpPr>
          <p:cNvPr id="109" name="Google Shape;109;p1"/>
          <p:cNvSpPr/>
          <p:nvPr/>
        </p:nvSpPr>
        <p:spPr>
          <a:xfrm>
            <a:off x="15817375" y="33166650"/>
            <a:ext cx="13219200" cy="2954700"/>
          </a:xfrm>
          <a:prstGeom prst="rect">
            <a:avLst/>
          </a:prstGeom>
          <a:noFill/>
          <a:ln>
            <a:noFill/>
          </a:ln>
        </p:spPr>
        <p:txBody>
          <a:bodyPr spcFirstLastPara="1" wrap="square" lIns="91425" tIns="45700" rIns="91425" bIns="45700" anchor="t" anchorCtr="0">
            <a:spAutoFit/>
          </a:bodyPr>
          <a:lstStyle/>
          <a:p>
            <a:pPr marL="457200" marR="0" lvl="0" indent="-457200" algn="just" rtl="0">
              <a:spcBef>
                <a:spcPts val="0"/>
              </a:spcBef>
              <a:spcAft>
                <a:spcPts val="0"/>
              </a:spcAft>
              <a:buClr>
                <a:srgbClr val="3F3F3F"/>
              </a:buClr>
              <a:buSzPts val="3100"/>
              <a:buFont typeface="Arial"/>
              <a:buChar char="•"/>
            </a:pPr>
            <a:r>
              <a:rPr lang="it-IT" sz="3100" dirty="0" err="1">
                <a:solidFill>
                  <a:srgbClr val="3F3F3F"/>
                </a:solidFill>
                <a:latin typeface="Calibri"/>
                <a:ea typeface="Calibri"/>
                <a:cs typeface="Calibri"/>
                <a:sym typeface="Calibri"/>
              </a:rPr>
              <a:t>Replikation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nachhaltigen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Waldbewirtschaftung</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auf</a:t>
            </a:r>
            <a:r>
              <a:rPr lang="it-IT" sz="3100" dirty="0">
                <a:solidFill>
                  <a:srgbClr val="3F3F3F"/>
                </a:solidFill>
                <a:latin typeface="Calibri"/>
                <a:ea typeface="Calibri"/>
                <a:cs typeface="Calibri"/>
                <a:sym typeface="Calibri"/>
              </a:rPr>
              <a:t> bis </a:t>
            </a:r>
            <a:r>
              <a:rPr lang="it-IT" sz="3100" dirty="0" err="1">
                <a:solidFill>
                  <a:srgbClr val="3F3F3F"/>
                </a:solidFill>
                <a:latin typeface="Calibri"/>
                <a:ea typeface="Calibri"/>
                <a:cs typeface="Calibri"/>
                <a:sym typeface="Calibri"/>
              </a:rPr>
              <a:t>zu</a:t>
            </a:r>
            <a:r>
              <a:rPr lang="it-IT" sz="3100" dirty="0">
                <a:solidFill>
                  <a:srgbClr val="3F3F3F"/>
                </a:solidFill>
                <a:latin typeface="Calibri"/>
                <a:ea typeface="Calibri"/>
                <a:cs typeface="Calibri"/>
                <a:sym typeface="Calibri"/>
              </a:rPr>
              <a:t> 350.000 ha in Europa</a:t>
            </a:r>
            <a:endParaRPr dirty="0"/>
          </a:p>
          <a:p>
            <a:pPr marL="457200" marR="0" lvl="0" indent="-457200" algn="just" rtl="0">
              <a:spcBef>
                <a:spcPts val="0"/>
              </a:spcBef>
              <a:spcAft>
                <a:spcPts val="0"/>
              </a:spcAft>
              <a:buClr>
                <a:srgbClr val="3F3F3F"/>
              </a:buClr>
              <a:buSzPts val="3100"/>
              <a:buFont typeface="Arial"/>
              <a:buChar char="•"/>
            </a:pPr>
            <a:r>
              <a:rPr lang="it-IT" sz="3100" dirty="0" err="1">
                <a:solidFill>
                  <a:srgbClr val="3F3F3F"/>
                </a:solidFill>
                <a:latin typeface="Calibri"/>
                <a:ea typeface="Calibri"/>
                <a:cs typeface="Calibri"/>
                <a:sym typeface="Calibri"/>
              </a:rPr>
              <a:t>Erhöhte</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Wasserreserve</a:t>
            </a:r>
            <a:r>
              <a:rPr lang="it-IT" sz="3100">
                <a:solidFill>
                  <a:srgbClr val="3F3F3F"/>
                </a:solidFill>
                <a:latin typeface="Calibri"/>
                <a:ea typeface="Calibri"/>
                <a:cs typeface="Calibri"/>
                <a:sym typeface="Calibri"/>
              </a:rPr>
              <a:t> von 45-200 </a:t>
            </a:r>
            <a:r>
              <a:rPr lang="it-IT" sz="3100" smtClean="0">
                <a:solidFill>
                  <a:srgbClr val="3F3F3F"/>
                </a:solidFill>
                <a:latin typeface="Calibri"/>
                <a:ea typeface="Calibri"/>
                <a:cs typeface="Calibri"/>
                <a:sym typeface="Calibri"/>
              </a:rPr>
              <a:t>l/m² </a:t>
            </a:r>
            <a:r>
              <a:rPr lang="it-IT" sz="3100">
                <a:solidFill>
                  <a:srgbClr val="3F3F3F"/>
                </a:solidFill>
                <a:latin typeface="Calibri"/>
                <a:ea typeface="Calibri"/>
                <a:cs typeface="Calibri"/>
                <a:sym typeface="Calibri"/>
              </a:rPr>
              <a:t>pro </a:t>
            </a:r>
            <a:r>
              <a:rPr lang="it-IT" sz="3100" dirty="0" err="1">
                <a:solidFill>
                  <a:srgbClr val="3F3F3F"/>
                </a:solidFill>
                <a:latin typeface="Calibri"/>
                <a:ea typeface="Calibri"/>
                <a:cs typeface="Calibri"/>
                <a:sym typeface="Calibri"/>
              </a:rPr>
              <a:t>Jahr</a:t>
            </a:r>
            <a:endParaRPr dirty="0"/>
          </a:p>
          <a:p>
            <a:pPr marL="457200" marR="0" lvl="0" indent="-457200" algn="just" rtl="0">
              <a:spcBef>
                <a:spcPts val="0"/>
              </a:spcBef>
              <a:spcAft>
                <a:spcPts val="0"/>
              </a:spcAft>
              <a:buClr>
                <a:srgbClr val="3F3F3F"/>
              </a:buClr>
              <a:buSzPts val="3100"/>
              <a:buFont typeface="Arial"/>
              <a:buChar char="•"/>
            </a:pPr>
            <a:r>
              <a:rPr lang="it-IT" sz="3100" dirty="0" err="1">
                <a:solidFill>
                  <a:srgbClr val="3F3F3F"/>
                </a:solidFill>
                <a:latin typeface="Calibri"/>
                <a:ea typeface="Calibri"/>
                <a:cs typeface="Calibri"/>
                <a:sym typeface="Calibri"/>
              </a:rPr>
              <a:t>Steigerung</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Biomasseproduktion</a:t>
            </a:r>
            <a:r>
              <a:rPr lang="it-IT" sz="3100" dirty="0">
                <a:solidFill>
                  <a:srgbClr val="3F3F3F"/>
                </a:solidFill>
                <a:latin typeface="Calibri"/>
                <a:ea typeface="Calibri"/>
                <a:cs typeface="Calibri"/>
                <a:sym typeface="Calibri"/>
              </a:rPr>
              <a:t> bis </a:t>
            </a:r>
            <a:r>
              <a:rPr lang="it-IT" sz="3100" dirty="0" err="1">
                <a:solidFill>
                  <a:srgbClr val="3F3F3F"/>
                </a:solidFill>
                <a:latin typeface="Calibri"/>
                <a:ea typeface="Calibri"/>
                <a:cs typeface="Calibri"/>
                <a:sym typeface="Calibri"/>
              </a:rPr>
              <a:t>zu</a:t>
            </a:r>
            <a:r>
              <a:rPr lang="it-IT" sz="3100" dirty="0">
                <a:solidFill>
                  <a:srgbClr val="3F3F3F"/>
                </a:solidFill>
                <a:latin typeface="Calibri"/>
                <a:ea typeface="Calibri"/>
                <a:cs typeface="Calibri"/>
                <a:sym typeface="Calibri"/>
              </a:rPr>
              <a:t> 10-15 t / ha pro </a:t>
            </a:r>
            <a:r>
              <a:rPr lang="it-IT" sz="3100" dirty="0" err="1">
                <a:solidFill>
                  <a:srgbClr val="3F3F3F"/>
                </a:solidFill>
                <a:latin typeface="Calibri"/>
                <a:ea typeface="Calibri"/>
                <a:cs typeface="Calibri"/>
                <a:sym typeface="Calibri"/>
              </a:rPr>
              <a:t>Jahr</a:t>
            </a:r>
            <a:endParaRPr dirty="0"/>
          </a:p>
          <a:p>
            <a:pPr marL="457200" marR="0" lvl="0" indent="-457200" algn="just" rtl="0">
              <a:spcBef>
                <a:spcPts val="0"/>
              </a:spcBef>
              <a:spcAft>
                <a:spcPts val="0"/>
              </a:spcAft>
              <a:buClr>
                <a:srgbClr val="3F3F3F"/>
              </a:buClr>
              <a:buSzPts val="3100"/>
              <a:buFont typeface="Arial"/>
              <a:buChar char="•"/>
            </a:pPr>
            <a:r>
              <a:rPr lang="it-IT" sz="3100" dirty="0" err="1">
                <a:solidFill>
                  <a:srgbClr val="3F3F3F"/>
                </a:solidFill>
                <a:latin typeface="Calibri"/>
                <a:ea typeface="Calibri"/>
                <a:cs typeface="Calibri"/>
                <a:sym typeface="Calibri"/>
              </a:rPr>
              <a:t>Reduzierte</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Brandgefahr</a:t>
            </a:r>
            <a:r>
              <a:rPr lang="it-IT" sz="3100" dirty="0">
                <a:solidFill>
                  <a:srgbClr val="3F3F3F"/>
                </a:solidFill>
                <a:latin typeface="Calibri"/>
                <a:ea typeface="Calibri"/>
                <a:cs typeface="Calibri"/>
                <a:sym typeface="Calibri"/>
              </a:rPr>
              <a:t> - 30%</a:t>
            </a:r>
            <a:endParaRPr dirty="0"/>
          </a:p>
          <a:p>
            <a:pPr marL="457200" marR="0" lvl="0" indent="-457200" algn="just" rtl="0">
              <a:spcBef>
                <a:spcPts val="0"/>
              </a:spcBef>
              <a:spcAft>
                <a:spcPts val="0"/>
              </a:spcAft>
              <a:buClr>
                <a:srgbClr val="3F3F3F"/>
              </a:buClr>
              <a:buSzPts val="3100"/>
              <a:buFont typeface="Arial"/>
              <a:buChar char="•"/>
            </a:pPr>
            <a:r>
              <a:rPr lang="it-IT" sz="3100" dirty="0" err="1">
                <a:solidFill>
                  <a:srgbClr val="3F3F3F"/>
                </a:solidFill>
                <a:latin typeface="Calibri"/>
                <a:ea typeface="Calibri"/>
                <a:cs typeface="Calibri"/>
                <a:sym typeface="Calibri"/>
              </a:rPr>
              <a:t>Verbesserte</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Widerstandsfähigkeit</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Wälder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gegen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Umweltstörungen</a:t>
            </a:r>
            <a:r>
              <a:rPr lang="it-IT" sz="3100" dirty="0">
                <a:solidFill>
                  <a:srgbClr val="3F3F3F"/>
                </a:solidFill>
                <a:latin typeface="Calibri"/>
                <a:ea typeface="Calibri"/>
                <a:cs typeface="Calibri"/>
                <a:sym typeface="Calibri"/>
              </a:rPr>
              <a:t> + 25%</a:t>
            </a:r>
            <a:endParaRPr sz="3100" dirty="0">
              <a:solidFill>
                <a:srgbClr val="3F3F3F"/>
              </a:solidFill>
              <a:latin typeface="Calibri"/>
              <a:ea typeface="Calibri"/>
              <a:cs typeface="Calibri"/>
              <a:sym typeface="Calibri"/>
            </a:endParaRPr>
          </a:p>
        </p:txBody>
      </p:sp>
      <p:sp>
        <p:nvSpPr>
          <p:cNvPr id="110" name="Google Shape;110;p1"/>
          <p:cNvSpPr/>
          <p:nvPr/>
        </p:nvSpPr>
        <p:spPr>
          <a:xfrm>
            <a:off x="1988074" y="12699839"/>
            <a:ext cx="12689095" cy="23083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7200">
                <a:solidFill>
                  <a:srgbClr val="7BBF4A"/>
                </a:solidFill>
                <a:latin typeface="Calibri"/>
                <a:ea typeface="Calibri"/>
                <a:cs typeface="Calibri"/>
                <a:sym typeface="Calibri"/>
              </a:rPr>
              <a:t>KLIMAWANDEL UND WALDÖKOSYSTEME</a:t>
            </a:r>
            <a:endParaRPr sz="7200">
              <a:solidFill>
                <a:srgbClr val="7BBF4A"/>
              </a:solidFill>
              <a:latin typeface="Calibri"/>
              <a:ea typeface="Calibri"/>
              <a:cs typeface="Calibri"/>
              <a:sym typeface="Calibri"/>
            </a:endParaRPr>
          </a:p>
        </p:txBody>
      </p:sp>
      <p:sp>
        <p:nvSpPr>
          <p:cNvPr id="111" name="Google Shape;111;p1"/>
          <p:cNvSpPr/>
          <p:nvPr/>
        </p:nvSpPr>
        <p:spPr>
          <a:xfrm>
            <a:off x="17320563" y="12756633"/>
            <a:ext cx="3448735" cy="120032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7200">
                <a:solidFill>
                  <a:srgbClr val="7BBF4A"/>
                </a:solidFill>
                <a:latin typeface="Calibri"/>
                <a:ea typeface="Calibri"/>
                <a:cs typeface="Calibri"/>
                <a:sym typeface="Calibri"/>
              </a:rPr>
              <a:t>ZIELE</a:t>
            </a:r>
            <a:endParaRPr sz="7200">
              <a:solidFill>
                <a:srgbClr val="7BBF4A"/>
              </a:solidFill>
              <a:latin typeface="Calibri"/>
              <a:ea typeface="Calibri"/>
              <a:cs typeface="Calibri"/>
              <a:sym typeface="Calibri"/>
            </a:endParaRPr>
          </a:p>
        </p:txBody>
      </p:sp>
      <p:pic>
        <p:nvPicPr>
          <p:cNvPr id="112" name="Google Shape;112;p1"/>
          <p:cNvPicPr preferRelativeResize="0"/>
          <p:nvPr/>
        </p:nvPicPr>
        <p:blipFill rotWithShape="1">
          <a:blip r:embed="rId15">
            <a:alphaModFix/>
          </a:blip>
          <a:srcRect/>
          <a:stretch/>
        </p:blipFill>
        <p:spPr>
          <a:xfrm>
            <a:off x="15865748" y="12734140"/>
            <a:ext cx="1454813" cy="1237086"/>
          </a:xfrm>
          <a:prstGeom prst="rect">
            <a:avLst/>
          </a:prstGeom>
          <a:noFill/>
          <a:ln>
            <a:noFill/>
          </a:ln>
        </p:spPr>
      </p:pic>
      <p:sp>
        <p:nvSpPr>
          <p:cNvPr id="113" name="Google Shape;113;p1"/>
          <p:cNvSpPr/>
          <p:nvPr/>
        </p:nvSpPr>
        <p:spPr>
          <a:xfrm>
            <a:off x="1988074" y="25319395"/>
            <a:ext cx="12754954" cy="247760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it-IT" sz="3100" b="1">
                <a:solidFill>
                  <a:srgbClr val="3F3F3F"/>
                </a:solidFill>
                <a:latin typeface="Calibri"/>
                <a:ea typeface="Calibri"/>
                <a:cs typeface="Calibri"/>
                <a:sym typeface="Calibri"/>
              </a:rPr>
              <a:t>Entscheidungsunterstützungssystem</a:t>
            </a:r>
            <a:endParaRPr sz="3100" b="1">
              <a:solidFill>
                <a:srgbClr val="3F3F3F"/>
              </a:solidFill>
              <a:latin typeface="Calibri"/>
              <a:ea typeface="Calibri"/>
              <a:cs typeface="Calibri"/>
              <a:sym typeface="Calibri"/>
            </a:endParaRPr>
          </a:p>
          <a:p>
            <a:pPr marL="0" marR="0" lvl="0" indent="0" algn="just" rtl="0">
              <a:spcBef>
                <a:spcPts val="0"/>
              </a:spcBef>
              <a:spcAft>
                <a:spcPts val="0"/>
              </a:spcAft>
              <a:buNone/>
            </a:pPr>
            <a:r>
              <a:rPr lang="it-IT" sz="3100">
                <a:solidFill>
                  <a:srgbClr val="3F3F3F"/>
                </a:solidFill>
                <a:latin typeface="Calibri"/>
                <a:ea typeface="Calibri"/>
                <a:cs typeface="Calibri"/>
                <a:sym typeface="Calibri"/>
              </a:rPr>
              <a:t>LIFE Resilient Forest wird ein System zur Einführung von Strategien zur Anpassung an den Klimawandel in der Forstwirtschaft in ganz Europa entwickeln. Dieses Instrument wird auf einem erfolgreichen Ansatz beruhen, der bereits von der Gemeinde Serra (Valencia, Spanien) verfolgt wurde.</a:t>
            </a:r>
            <a:endParaRPr sz="3100">
              <a:solidFill>
                <a:srgbClr val="3F3F3F"/>
              </a:solidFill>
              <a:latin typeface="Calibri"/>
              <a:ea typeface="Calibri"/>
              <a:cs typeface="Calibri"/>
              <a:sym typeface="Calibri"/>
            </a:endParaRPr>
          </a:p>
        </p:txBody>
      </p:sp>
      <p:sp>
        <p:nvSpPr>
          <p:cNvPr id="114" name="Google Shape;114;p1"/>
          <p:cNvSpPr/>
          <p:nvPr/>
        </p:nvSpPr>
        <p:spPr>
          <a:xfrm>
            <a:off x="1954143" y="28259297"/>
            <a:ext cx="12520054" cy="200054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3100" b="1">
                <a:solidFill>
                  <a:srgbClr val="3F3F3F"/>
                </a:solidFill>
                <a:latin typeface="Calibri"/>
                <a:ea typeface="Calibri"/>
                <a:cs typeface="Calibri"/>
                <a:sym typeface="Calibri"/>
              </a:rPr>
              <a:t>Demonstration</a:t>
            </a:r>
            <a:br>
              <a:rPr lang="it-IT" sz="3100" b="1">
                <a:solidFill>
                  <a:srgbClr val="3F3F3F"/>
                </a:solidFill>
                <a:latin typeface="Calibri"/>
                <a:ea typeface="Calibri"/>
                <a:cs typeface="Calibri"/>
                <a:sym typeface="Calibri"/>
              </a:rPr>
            </a:br>
            <a:r>
              <a:rPr lang="it-IT" sz="3100">
                <a:solidFill>
                  <a:srgbClr val="3F3F3F"/>
                </a:solidFill>
                <a:latin typeface="Calibri"/>
                <a:ea typeface="Calibri"/>
                <a:cs typeface="Calibri"/>
                <a:sym typeface="Calibri"/>
              </a:rPr>
              <a:t>Das Fördersystem wird an unterschiedliche Bedingungen angepasst und an drei Standorten in Deutschland, Portugal und Spanien sowohl im Teileinzugsgebiet als auch im Einzugsgebiet demonstriert.</a:t>
            </a:r>
            <a:endParaRPr sz="3100">
              <a:solidFill>
                <a:srgbClr val="3F3F3F"/>
              </a:solidFill>
              <a:latin typeface="Calibri"/>
              <a:ea typeface="Calibri"/>
              <a:cs typeface="Calibri"/>
              <a:sym typeface="Calibri"/>
            </a:endParaRPr>
          </a:p>
        </p:txBody>
      </p:sp>
      <p:sp>
        <p:nvSpPr>
          <p:cNvPr id="115" name="Google Shape;115;p1"/>
          <p:cNvSpPr/>
          <p:nvPr/>
        </p:nvSpPr>
        <p:spPr>
          <a:xfrm>
            <a:off x="1978285" y="30545328"/>
            <a:ext cx="12502603" cy="152349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3100" b="1">
                <a:solidFill>
                  <a:srgbClr val="3F3F3F"/>
                </a:solidFill>
                <a:latin typeface="Calibri"/>
                <a:ea typeface="Calibri"/>
                <a:cs typeface="Calibri"/>
                <a:sym typeface="Calibri"/>
              </a:rPr>
              <a:t>Replikation</a:t>
            </a:r>
            <a:endParaRPr/>
          </a:p>
          <a:p>
            <a:pPr marL="0" marR="0" lvl="0" indent="0" algn="l" rtl="0">
              <a:spcBef>
                <a:spcPts val="0"/>
              </a:spcBef>
              <a:spcAft>
                <a:spcPts val="0"/>
              </a:spcAft>
              <a:buNone/>
            </a:pPr>
            <a:r>
              <a:rPr lang="it-IT" sz="3100">
                <a:solidFill>
                  <a:srgbClr val="3F3F3F"/>
                </a:solidFill>
                <a:latin typeface="Calibri"/>
                <a:ea typeface="Calibri"/>
                <a:cs typeface="Calibri"/>
                <a:sym typeface="Calibri"/>
              </a:rPr>
              <a:t>Für die Übertragung dieses Ansatzes wird eine Replikationsstrategie entwickelt, die es ermöglicht, dieser europaweit anzuwenden.</a:t>
            </a:r>
            <a:endParaRPr sz="3100">
              <a:solidFill>
                <a:srgbClr val="3F3F3F"/>
              </a:solidFill>
              <a:latin typeface="Calibri"/>
              <a:ea typeface="Calibri"/>
              <a:cs typeface="Calibri"/>
              <a:sym typeface="Calibri"/>
            </a:endParaRPr>
          </a:p>
        </p:txBody>
      </p:sp>
      <p:sp>
        <p:nvSpPr>
          <p:cNvPr id="116" name="Google Shape;116;p1"/>
          <p:cNvSpPr/>
          <p:nvPr/>
        </p:nvSpPr>
        <p:spPr>
          <a:xfrm>
            <a:off x="1978285" y="32825472"/>
            <a:ext cx="12528286" cy="24776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3100" b="1">
                <a:solidFill>
                  <a:srgbClr val="3F3F3F"/>
                </a:solidFill>
                <a:latin typeface="Calibri"/>
                <a:ea typeface="Calibri"/>
                <a:cs typeface="Calibri"/>
                <a:sym typeface="Calibri"/>
              </a:rPr>
              <a:t>Überwachung</a:t>
            </a:r>
            <a:endParaRPr/>
          </a:p>
          <a:p>
            <a:pPr marL="0" marR="0" lvl="0" indent="0" algn="l" rtl="0">
              <a:spcBef>
                <a:spcPts val="0"/>
              </a:spcBef>
              <a:spcAft>
                <a:spcPts val="0"/>
              </a:spcAft>
              <a:buNone/>
            </a:pPr>
            <a:r>
              <a:rPr lang="it-IT" sz="3100">
                <a:solidFill>
                  <a:srgbClr val="3F3F3F"/>
                </a:solidFill>
                <a:latin typeface="Calibri"/>
                <a:ea typeface="Calibri"/>
                <a:cs typeface="Calibri"/>
                <a:sym typeface="Calibri"/>
              </a:rPr>
              <a:t>Das Projekt wird eine vollständige Überwachung der Auswirkungen durchführen, einschließlich einer Ökobilanz (LCA) des Systems, um die Umweltverträglichkeit des Ansatzes und seine sozioökonomischen Auswirkungen in ländlichen Gebieten nachzuweisen.</a:t>
            </a:r>
            <a:endParaRPr sz="3100">
              <a:solidFill>
                <a:srgbClr val="3F3F3F"/>
              </a:solidFill>
              <a:latin typeface="Calibri"/>
              <a:ea typeface="Calibri"/>
              <a:cs typeface="Calibri"/>
              <a:sym typeface="Calibri"/>
            </a:endParaRPr>
          </a:p>
        </p:txBody>
      </p:sp>
      <p:sp>
        <p:nvSpPr>
          <p:cNvPr id="117" name="Google Shape;117;p1"/>
          <p:cNvSpPr/>
          <p:nvPr/>
        </p:nvSpPr>
        <p:spPr>
          <a:xfrm>
            <a:off x="1875889" y="35528894"/>
            <a:ext cx="12676562" cy="24776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3100" b="1">
                <a:solidFill>
                  <a:srgbClr val="3F3F3F"/>
                </a:solidFill>
                <a:latin typeface="Calibri"/>
                <a:ea typeface="Calibri"/>
                <a:cs typeface="Calibri"/>
                <a:sym typeface="Calibri"/>
              </a:rPr>
              <a:t>Vernetzung</a:t>
            </a:r>
            <a:endParaRPr/>
          </a:p>
          <a:p>
            <a:pPr marL="0" marR="0" lvl="0" indent="0" algn="l" rtl="0">
              <a:spcBef>
                <a:spcPts val="0"/>
              </a:spcBef>
              <a:spcAft>
                <a:spcPts val="0"/>
              </a:spcAft>
              <a:buNone/>
            </a:pPr>
            <a:r>
              <a:rPr lang="it-IT" sz="3100">
                <a:solidFill>
                  <a:srgbClr val="3F3F3F"/>
                </a:solidFill>
                <a:latin typeface="Calibri"/>
                <a:ea typeface="Calibri"/>
                <a:cs typeface="Calibri"/>
                <a:sym typeface="Calibri"/>
              </a:rPr>
              <a:t>Es werden Vernetzungsaktivitäten entwickelt, damit das Projekt von anderen erfolgreichen Initiativen im Zusammenhang mit der Forstwirtschaft und dem Klimawandel profitieren kann und um den Informationstransfer über Forstwirtschaft und Klimaschutzinitiativen zu erleichtern.</a:t>
            </a:r>
            <a:endParaRPr sz="3100">
              <a:solidFill>
                <a:srgbClr val="3F3F3F"/>
              </a:solidFill>
              <a:latin typeface="Calibri"/>
              <a:ea typeface="Calibri"/>
              <a:cs typeface="Calibri"/>
              <a:sym typeface="Calibri"/>
            </a:endParaRPr>
          </a:p>
        </p:txBody>
      </p:sp>
      <p:sp>
        <p:nvSpPr>
          <p:cNvPr id="118" name="Google Shape;118;p1"/>
          <p:cNvSpPr/>
          <p:nvPr/>
        </p:nvSpPr>
        <p:spPr>
          <a:xfrm>
            <a:off x="15817364" y="18751191"/>
            <a:ext cx="15075382" cy="1938992"/>
          </a:xfrm>
          <a:prstGeom prst="rect">
            <a:avLst/>
          </a:prstGeom>
          <a:noFill/>
          <a:ln>
            <a:noFill/>
          </a:ln>
        </p:spPr>
        <p:txBody>
          <a:bodyPr spcFirstLastPara="1" wrap="square" lIns="91425" tIns="45700" rIns="91425" bIns="45700" anchor="t" anchorCtr="0">
            <a:spAutoFit/>
          </a:bodyPr>
          <a:lstStyle/>
          <a:p>
            <a:pPr marL="457200" marR="0" lvl="1" indent="0" algn="l" rtl="0">
              <a:spcBef>
                <a:spcPts val="0"/>
              </a:spcBef>
              <a:spcAft>
                <a:spcPts val="0"/>
              </a:spcAft>
              <a:buNone/>
            </a:pPr>
            <a:endParaRPr sz="6000" b="0" i="0" u="none" strike="noStrike" cap="none">
              <a:solidFill>
                <a:srgbClr val="7BBF4A"/>
              </a:solidFill>
              <a:latin typeface="Calibri"/>
              <a:ea typeface="Calibri"/>
              <a:cs typeface="Calibri"/>
              <a:sym typeface="Calibri"/>
            </a:endParaRPr>
          </a:p>
          <a:p>
            <a:pPr marL="0" marR="0" lvl="0" indent="0" algn="l" rtl="0">
              <a:spcBef>
                <a:spcPts val="0"/>
              </a:spcBef>
              <a:spcAft>
                <a:spcPts val="0"/>
              </a:spcAft>
              <a:buNone/>
            </a:pPr>
            <a:r>
              <a:rPr lang="it-IT" sz="6000">
                <a:solidFill>
                  <a:srgbClr val="7BBF4A"/>
                </a:solidFill>
                <a:latin typeface="Calibri"/>
                <a:ea typeface="Calibri"/>
                <a:cs typeface="Calibri"/>
                <a:sym typeface="Calibri"/>
              </a:rPr>
              <a:t>RESILIENT FORESTS DSS TOOL</a:t>
            </a:r>
            <a:endParaRPr sz="6000">
              <a:solidFill>
                <a:srgbClr val="7BBF4A"/>
              </a:solidFill>
              <a:latin typeface="Calibri"/>
              <a:ea typeface="Calibri"/>
              <a:cs typeface="Calibri"/>
              <a:sym typeface="Calibri"/>
            </a:endParaRPr>
          </a:p>
        </p:txBody>
      </p:sp>
      <p:sp>
        <p:nvSpPr>
          <p:cNvPr id="119" name="Google Shape;119;p1"/>
          <p:cNvSpPr/>
          <p:nvPr/>
        </p:nvSpPr>
        <p:spPr>
          <a:xfrm>
            <a:off x="15817364" y="20832113"/>
            <a:ext cx="13419600" cy="4863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3100" dirty="0" err="1">
                <a:solidFill>
                  <a:srgbClr val="3F3F3F"/>
                </a:solidFill>
                <a:latin typeface="Calibri"/>
                <a:ea typeface="Calibri"/>
                <a:cs typeface="Calibri"/>
                <a:sym typeface="Calibri"/>
              </a:rPr>
              <a:t>Das</a:t>
            </a:r>
            <a:r>
              <a:rPr lang="it-IT" sz="3100" dirty="0">
                <a:solidFill>
                  <a:srgbClr val="3F3F3F"/>
                </a:solidFill>
                <a:latin typeface="Calibri"/>
                <a:ea typeface="Calibri"/>
                <a:cs typeface="Calibri"/>
                <a:sym typeface="Calibri"/>
              </a:rPr>
              <a:t> DSS </a:t>
            </a:r>
            <a:r>
              <a:rPr lang="it-IT" sz="3100" dirty="0" err="1">
                <a:solidFill>
                  <a:srgbClr val="3F3F3F"/>
                </a:solidFill>
                <a:latin typeface="Calibri"/>
                <a:ea typeface="Calibri"/>
                <a:cs typeface="Calibri"/>
                <a:sym typeface="Calibri"/>
              </a:rPr>
              <a:t>Tool</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hat</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zum</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Ziel</a:t>
            </a:r>
            <a:r>
              <a:rPr lang="it-IT" sz="3100" dirty="0">
                <a:solidFill>
                  <a:srgbClr val="3F3F3F"/>
                </a:solidFill>
                <a:latin typeface="Calibri"/>
                <a:ea typeface="Calibri"/>
                <a:cs typeface="Calibri"/>
                <a:sym typeface="Calibri"/>
              </a:rPr>
              <a:t>:</a:t>
            </a:r>
            <a:endParaRPr dirty="0"/>
          </a:p>
          <a:p>
            <a:pPr marL="0" marR="0" lvl="0" indent="0" algn="l" rtl="0">
              <a:spcBef>
                <a:spcPts val="0"/>
              </a:spcBef>
              <a:spcAft>
                <a:spcPts val="0"/>
              </a:spcAft>
              <a:buNone/>
            </a:pP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Dem</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Forstmanagement</a:t>
            </a:r>
            <a:r>
              <a:rPr lang="it-IT" sz="3100" dirty="0">
                <a:solidFill>
                  <a:srgbClr val="3F3F3F"/>
                </a:solidFill>
                <a:latin typeface="Calibri"/>
                <a:ea typeface="Calibri"/>
                <a:cs typeface="Calibri"/>
                <a:sym typeface="Calibri"/>
              </a:rPr>
              <a:t> bei </a:t>
            </a:r>
            <a:r>
              <a:rPr lang="it-IT" sz="3100" dirty="0" err="1">
                <a:solidFill>
                  <a:srgbClr val="3F3F3F"/>
                </a:solidFill>
                <a:latin typeface="Calibri"/>
                <a:ea typeface="Calibri"/>
                <a:cs typeface="Calibri"/>
                <a:sym typeface="Calibri"/>
              </a:rPr>
              <a:t>Anpassungen</a:t>
            </a:r>
            <a:r>
              <a:rPr lang="it-IT" sz="3100" dirty="0">
                <a:solidFill>
                  <a:srgbClr val="3F3F3F"/>
                </a:solidFill>
                <a:latin typeface="Calibri"/>
                <a:ea typeface="Calibri"/>
                <a:cs typeface="Calibri"/>
                <a:sym typeface="Calibri"/>
              </a:rPr>
              <a:t> an </a:t>
            </a:r>
            <a:r>
              <a:rPr lang="it-IT" sz="3100" dirty="0" err="1">
                <a:solidFill>
                  <a:srgbClr val="3F3F3F"/>
                </a:solidFill>
                <a:latin typeface="Calibri"/>
                <a:ea typeface="Calibri"/>
                <a:cs typeface="Calibri"/>
                <a:sym typeface="Calibri"/>
              </a:rPr>
              <a:t>den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Klimawandel</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zu</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helfen</a:t>
            </a:r>
            <a:r>
              <a:rPr lang="it-IT" sz="3100" dirty="0">
                <a:solidFill>
                  <a:srgbClr val="3F3F3F"/>
                </a:solidFill>
                <a:latin typeface="Calibri"/>
                <a:ea typeface="Calibri"/>
                <a:cs typeface="Calibri"/>
                <a:sym typeface="Calibri"/>
              </a:rPr>
              <a:t>.</a:t>
            </a:r>
            <a:endParaRPr sz="3100" dirty="0">
              <a:solidFill>
                <a:srgbClr val="3F3F3F"/>
              </a:solidFill>
              <a:latin typeface="Calibri"/>
              <a:ea typeface="Calibri"/>
              <a:cs typeface="Calibri"/>
              <a:sym typeface="Calibri"/>
            </a:endParaRPr>
          </a:p>
          <a:p>
            <a:pPr marL="0" marR="0" lvl="0" indent="0" algn="l" rtl="0">
              <a:spcBef>
                <a:spcPts val="0"/>
              </a:spcBef>
              <a:spcAft>
                <a:spcPts val="0"/>
              </a:spcAft>
              <a:buNone/>
            </a:pPr>
            <a:r>
              <a:rPr lang="it-IT" sz="3100" dirty="0">
                <a:solidFill>
                  <a:srgbClr val="3F3F3F"/>
                </a:solidFill>
                <a:latin typeface="Calibri"/>
                <a:ea typeface="Calibri"/>
                <a:cs typeface="Calibri"/>
                <a:sym typeface="Calibri"/>
              </a:rPr>
              <a:t>• Die </a:t>
            </a:r>
            <a:r>
              <a:rPr lang="it-IT" sz="3100" dirty="0" err="1">
                <a:solidFill>
                  <a:srgbClr val="3F3F3F"/>
                </a:solidFill>
                <a:latin typeface="Calibri"/>
                <a:ea typeface="Calibri"/>
                <a:cs typeface="Calibri"/>
                <a:sym typeface="Calibri"/>
              </a:rPr>
              <a:t>Forstwirtschaft</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auf</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neuesten</a:t>
            </a:r>
            <a:r>
              <a:rPr lang="it-IT" sz="3100" dirty="0">
                <a:solidFill>
                  <a:srgbClr val="3F3F3F"/>
                </a:solidFill>
                <a:latin typeface="Calibri"/>
                <a:ea typeface="Calibri"/>
                <a:cs typeface="Calibri"/>
                <a:sym typeface="Calibri"/>
              </a:rPr>
              <a:t> Stand </a:t>
            </a:r>
            <a:r>
              <a:rPr lang="it-IT" sz="3100" dirty="0" err="1">
                <a:solidFill>
                  <a:srgbClr val="3F3F3F"/>
                </a:solidFill>
                <a:latin typeface="Calibri"/>
                <a:ea typeface="Calibri"/>
                <a:cs typeface="Calibri"/>
                <a:sym typeface="Calibri"/>
              </a:rPr>
              <a:t>zu</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bringen</a:t>
            </a:r>
            <a:r>
              <a:rPr lang="it-IT" sz="3100" dirty="0">
                <a:solidFill>
                  <a:srgbClr val="3F3F3F"/>
                </a:solidFill>
                <a:latin typeface="Calibri"/>
                <a:ea typeface="Calibri"/>
                <a:cs typeface="Calibri"/>
                <a:sym typeface="Calibri"/>
              </a:rPr>
              <a:t> und </a:t>
            </a:r>
            <a:r>
              <a:rPr lang="it-IT" sz="3100" dirty="0" err="1">
                <a:solidFill>
                  <a:srgbClr val="3F3F3F"/>
                </a:solidFill>
                <a:latin typeface="Calibri"/>
                <a:ea typeface="Calibri"/>
                <a:cs typeface="Calibri"/>
                <a:sym typeface="Calibri"/>
              </a:rPr>
              <a:t>zu</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optimieren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im</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Bezug</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Herausforderungen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durch</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Klimawandel</a:t>
            </a:r>
            <a:r>
              <a:rPr lang="it-IT" sz="3100" dirty="0">
                <a:solidFill>
                  <a:srgbClr val="3F3F3F"/>
                </a:solidFill>
                <a:latin typeface="Calibri"/>
                <a:ea typeface="Calibri"/>
                <a:cs typeface="Calibri"/>
                <a:sym typeface="Calibri"/>
              </a:rPr>
              <a:t>.</a:t>
            </a:r>
            <a:endParaRPr dirty="0"/>
          </a:p>
          <a:p>
            <a:pPr marL="0" marR="0" lvl="0" indent="0" algn="l" rtl="0">
              <a:spcBef>
                <a:spcPts val="0"/>
              </a:spcBef>
              <a:spcAft>
                <a:spcPts val="0"/>
              </a:spcAft>
              <a:buNone/>
            </a:pP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Zusammenführen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wichtigsten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Forstgüter</a:t>
            </a:r>
            <a:r>
              <a:rPr lang="it-IT" sz="3100" dirty="0">
                <a:solidFill>
                  <a:srgbClr val="3F3F3F"/>
                </a:solidFill>
                <a:latin typeface="Calibri"/>
                <a:ea typeface="Calibri"/>
                <a:cs typeface="Calibri"/>
                <a:sym typeface="Calibri"/>
              </a:rPr>
              <a:t> und </a:t>
            </a:r>
            <a:r>
              <a:rPr lang="it-IT" sz="3100" dirty="0" err="1">
                <a:solidFill>
                  <a:srgbClr val="3F3F3F"/>
                </a:solidFill>
                <a:latin typeface="Calibri"/>
                <a:ea typeface="Calibri"/>
                <a:cs typeface="Calibri"/>
                <a:sym typeface="Calibri"/>
              </a:rPr>
              <a:t>Forstdienstleistungen</a:t>
            </a:r>
            <a:r>
              <a:rPr lang="it-IT" sz="3100" dirty="0">
                <a:solidFill>
                  <a:srgbClr val="3F3F3F"/>
                </a:solidFill>
                <a:latin typeface="Calibri"/>
                <a:ea typeface="Calibri"/>
                <a:cs typeface="Calibri"/>
                <a:sym typeface="Calibri"/>
              </a:rPr>
              <a:t> in </a:t>
            </a:r>
            <a:r>
              <a:rPr lang="it-IT" sz="3100" dirty="0" err="1">
                <a:solidFill>
                  <a:srgbClr val="3F3F3F"/>
                </a:solidFill>
                <a:latin typeface="Calibri"/>
                <a:ea typeface="Calibri"/>
                <a:cs typeface="Calibri"/>
                <a:sym typeface="Calibri"/>
              </a:rPr>
              <a:t>einem</a:t>
            </a:r>
            <a:endParaRPr dirty="0"/>
          </a:p>
          <a:p>
            <a:pPr marL="0" marR="0" lvl="0" indent="0" algn="l" rtl="0">
              <a:spcBef>
                <a:spcPts val="0"/>
              </a:spcBef>
              <a:spcAft>
                <a:spcPts val="0"/>
              </a:spcAft>
              <a:buNone/>
            </a:pPr>
            <a:r>
              <a:rPr lang="it-IT" sz="3100" dirty="0">
                <a:solidFill>
                  <a:srgbClr val="3F3F3F"/>
                </a:solidFill>
                <a:latin typeface="Calibri"/>
                <a:ea typeface="Calibri"/>
                <a:cs typeface="Calibri"/>
                <a:sym typeface="Calibri"/>
              </a:rPr>
              <a:t>Multi-Stakeholder-Multi-</a:t>
            </a:r>
            <a:r>
              <a:rPr lang="it-IT" sz="3100" dirty="0" err="1">
                <a:solidFill>
                  <a:srgbClr val="3F3F3F"/>
                </a:solidFill>
                <a:latin typeface="Calibri"/>
                <a:ea typeface="Calibri"/>
                <a:cs typeface="Calibri"/>
                <a:sym typeface="Calibri"/>
              </a:rPr>
              <a:t>Kriterien</a:t>
            </a:r>
            <a:r>
              <a:rPr lang="it-IT" sz="3100" dirty="0">
                <a:solidFill>
                  <a:srgbClr val="3F3F3F"/>
                </a:solidFill>
                <a:latin typeface="Calibri"/>
                <a:ea typeface="Calibri"/>
                <a:cs typeface="Calibri"/>
                <a:sym typeface="Calibri"/>
              </a:rPr>
              <a:t>-</a:t>
            </a:r>
            <a:r>
              <a:rPr lang="it-IT" sz="3100" dirty="0" err="1">
                <a:solidFill>
                  <a:srgbClr val="3F3F3F"/>
                </a:solidFill>
                <a:latin typeface="Calibri"/>
                <a:ea typeface="Calibri"/>
                <a:cs typeface="Calibri"/>
                <a:sym typeface="Calibri"/>
              </a:rPr>
              <a:t>Tool</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auf</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Grundlage</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diversen</a:t>
            </a:r>
            <a:endParaRPr dirty="0"/>
          </a:p>
          <a:p>
            <a:pPr marL="0" marR="0" lvl="0" indent="0" algn="l" rtl="0">
              <a:spcBef>
                <a:spcPts val="0"/>
              </a:spcBef>
              <a:spcAft>
                <a:spcPts val="0"/>
              </a:spcAft>
              <a:buNone/>
            </a:pPr>
            <a:r>
              <a:rPr lang="it-IT" sz="3100" dirty="0" err="1">
                <a:solidFill>
                  <a:srgbClr val="3F3F3F"/>
                </a:solidFill>
                <a:latin typeface="Calibri"/>
                <a:ea typeface="Calibri"/>
                <a:cs typeface="Calibri"/>
                <a:sym typeface="Calibri"/>
              </a:rPr>
              <a:t>ökologische</a:t>
            </a:r>
            <a:r>
              <a:rPr lang="it-IT" sz="3100" dirty="0">
                <a:solidFill>
                  <a:srgbClr val="3F3F3F"/>
                </a:solidFill>
                <a:latin typeface="Calibri"/>
                <a:ea typeface="Calibri"/>
                <a:cs typeface="Calibri"/>
                <a:sym typeface="Calibri"/>
              </a:rPr>
              <a:t> und </a:t>
            </a:r>
            <a:r>
              <a:rPr lang="it-IT" sz="3100" dirty="0" err="1">
                <a:solidFill>
                  <a:srgbClr val="3F3F3F"/>
                </a:solidFill>
                <a:latin typeface="Calibri"/>
                <a:ea typeface="Calibri"/>
                <a:cs typeface="Calibri"/>
                <a:sym typeface="Calibri"/>
              </a:rPr>
              <a:t>sozioökonomische</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Situationen</a:t>
            </a:r>
            <a:r>
              <a:rPr lang="it-IT" sz="3100" dirty="0">
                <a:solidFill>
                  <a:srgbClr val="3F3F3F"/>
                </a:solidFill>
                <a:latin typeface="Calibri"/>
                <a:ea typeface="Calibri"/>
                <a:cs typeface="Calibri"/>
                <a:sym typeface="Calibri"/>
              </a:rPr>
              <a:t>.</a:t>
            </a:r>
            <a:endParaRPr dirty="0"/>
          </a:p>
          <a:p>
            <a:pPr marL="0" marR="0" lvl="0" indent="0" algn="l" rtl="0">
              <a:spcBef>
                <a:spcPts val="0"/>
              </a:spcBef>
              <a:spcAft>
                <a:spcPts val="0"/>
              </a:spcAft>
              <a:buNone/>
            </a:pP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Kombinieren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der</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Ergebnisse</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aus</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den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hydrologischen</a:t>
            </a:r>
            <a:r>
              <a:rPr lang="it-IT" sz="3100" dirty="0">
                <a:solidFill>
                  <a:srgbClr val="3F3F3F"/>
                </a:solidFill>
                <a:latin typeface="Calibri"/>
                <a:ea typeface="Calibri"/>
                <a:cs typeface="Calibri"/>
                <a:sym typeface="Calibri"/>
              </a:rPr>
              <a:t>, Biomasse-,</a:t>
            </a:r>
            <a:endParaRPr dirty="0"/>
          </a:p>
          <a:p>
            <a:pPr marL="0" marR="0" lvl="0" indent="0" algn="l" rtl="0">
              <a:spcBef>
                <a:spcPts val="0"/>
              </a:spcBef>
              <a:spcAft>
                <a:spcPts val="0"/>
              </a:spcAft>
              <a:buNone/>
            </a:pPr>
            <a:r>
              <a:rPr lang="it-IT" sz="3100" dirty="0" err="1">
                <a:solidFill>
                  <a:srgbClr val="3F3F3F"/>
                </a:solidFill>
                <a:latin typeface="Calibri"/>
                <a:ea typeface="Calibri"/>
                <a:cs typeface="Calibri"/>
                <a:sym typeface="Calibri"/>
              </a:rPr>
              <a:t>hydroökonomische</a:t>
            </a:r>
            <a:r>
              <a:rPr lang="it-IT" sz="3100" dirty="0">
                <a:solidFill>
                  <a:srgbClr val="3F3F3F"/>
                </a:solidFill>
                <a:latin typeface="Calibri"/>
                <a:ea typeface="Calibri"/>
                <a:cs typeface="Calibri"/>
                <a:sym typeface="Calibri"/>
              </a:rPr>
              <a:t> und </a:t>
            </a:r>
            <a:r>
              <a:rPr lang="it-IT" sz="3100" dirty="0" err="1">
                <a:solidFill>
                  <a:srgbClr val="3F3F3F"/>
                </a:solidFill>
                <a:latin typeface="Calibri"/>
                <a:ea typeface="Calibri"/>
                <a:cs typeface="Calibri"/>
                <a:sym typeface="Calibri"/>
              </a:rPr>
              <a:t>Klimawandel</a:t>
            </a:r>
            <a:r>
              <a:rPr lang="it-IT" sz="3100" dirty="0">
                <a:solidFill>
                  <a:srgbClr val="3F3F3F"/>
                </a:solidFill>
                <a:latin typeface="Calibri"/>
                <a:ea typeface="Calibri"/>
                <a:cs typeface="Calibri"/>
                <a:sym typeface="Calibri"/>
              </a:rPr>
              <a:t>-Modelle </a:t>
            </a:r>
            <a:r>
              <a:rPr lang="it-IT" sz="3100" dirty="0" err="1">
                <a:solidFill>
                  <a:srgbClr val="3F3F3F"/>
                </a:solidFill>
                <a:latin typeface="Calibri"/>
                <a:ea typeface="Calibri"/>
                <a:cs typeface="Calibri"/>
                <a:sym typeface="Calibri"/>
              </a:rPr>
              <a:t>für</a:t>
            </a:r>
            <a:r>
              <a:rPr lang="it-IT" sz="3100" dirty="0">
                <a:solidFill>
                  <a:srgbClr val="3F3F3F"/>
                </a:solidFill>
                <a:latin typeface="Calibri"/>
                <a:ea typeface="Calibri"/>
                <a:cs typeface="Calibri"/>
                <a:sym typeface="Calibri"/>
              </a:rPr>
              <a:t> die </a:t>
            </a:r>
            <a:r>
              <a:rPr lang="it-IT" sz="3100" dirty="0" err="1">
                <a:solidFill>
                  <a:srgbClr val="3F3F3F"/>
                </a:solidFill>
                <a:latin typeface="Calibri"/>
                <a:ea typeface="Calibri"/>
                <a:cs typeface="Calibri"/>
                <a:sym typeface="Calibri"/>
              </a:rPr>
              <a:t>Umsetzung</a:t>
            </a:r>
            <a:r>
              <a:rPr lang="it-IT" sz="3100" dirty="0">
                <a:solidFill>
                  <a:srgbClr val="3F3F3F"/>
                </a:solidFill>
                <a:latin typeface="Calibri"/>
                <a:ea typeface="Calibri"/>
                <a:cs typeface="Calibri"/>
                <a:sym typeface="Calibri"/>
              </a:rPr>
              <a:t> in </a:t>
            </a:r>
            <a:r>
              <a:rPr lang="it-IT" sz="3100" dirty="0" err="1">
                <a:solidFill>
                  <a:srgbClr val="3F3F3F"/>
                </a:solidFill>
                <a:latin typeface="Calibri"/>
                <a:ea typeface="Calibri"/>
                <a:cs typeface="Calibri"/>
                <a:sym typeface="Calibri"/>
              </a:rPr>
              <a:t>optimalen</a:t>
            </a:r>
            <a:r>
              <a:rPr lang="it-IT" sz="3100" dirty="0">
                <a:solidFill>
                  <a:srgbClr val="3F3F3F"/>
                </a:solidFill>
                <a:latin typeface="Calibri"/>
                <a:ea typeface="Calibri"/>
                <a:cs typeface="Calibri"/>
                <a:sym typeface="Calibri"/>
              </a:rPr>
              <a:t> </a:t>
            </a:r>
            <a:r>
              <a:rPr lang="it-IT" sz="3100" dirty="0" err="1">
                <a:solidFill>
                  <a:srgbClr val="3F3F3F"/>
                </a:solidFill>
                <a:latin typeface="Calibri"/>
                <a:ea typeface="Calibri"/>
                <a:cs typeface="Calibri"/>
                <a:sym typeface="Calibri"/>
              </a:rPr>
              <a:t>Managementpraktiken</a:t>
            </a:r>
            <a:r>
              <a:rPr lang="it-IT" sz="3100" dirty="0">
                <a:solidFill>
                  <a:srgbClr val="3F3F3F"/>
                </a:solidFill>
                <a:latin typeface="Calibri"/>
                <a:ea typeface="Calibri"/>
                <a:cs typeface="Calibri"/>
                <a:sym typeface="Calibri"/>
              </a:rPr>
              <a:t>.</a:t>
            </a:r>
            <a:endParaRPr sz="3100" dirty="0">
              <a:solidFill>
                <a:srgbClr val="3F3F3F"/>
              </a:solidFill>
              <a:latin typeface="Calibri"/>
              <a:ea typeface="Calibri"/>
              <a:cs typeface="Calibri"/>
              <a:sym typeface="Calibri"/>
            </a:endParaRPr>
          </a:p>
        </p:txBody>
      </p:sp>
      <p:pic>
        <p:nvPicPr>
          <p:cNvPr id="120" name="Google Shape;120;p1"/>
          <p:cNvPicPr preferRelativeResize="0"/>
          <p:nvPr/>
        </p:nvPicPr>
        <p:blipFill rotWithShape="1">
          <a:blip r:embed="rId16">
            <a:alphaModFix/>
          </a:blip>
          <a:srcRect/>
          <a:stretch/>
        </p:blipFill>
        <p:spPr>
          <a:xfrm>
            <a:off x="16220055" y="31354400"/>
            <a:ext cx="1582802" cy="1172868"/>
          </a:xfrm>
          <a:prstGeom prst="rect">
            <a:avLst/>
          </a:prstGeom>
          <a:noFill/>
          <a:ln>
            <a:noFill/>
          </a:ln>
        </p:spPr>
      </p:pic>
      <p:sp>
        <p:nvSpPr>
          <p:cNvPr id="121" name="Google Shape;121;p1"/>
          <p:cNvSpPr/>
          <p:nvPr/>
        </p:nvSpPr>
        <p:spPr>
          <a:xfrm>
            <a:off x="17838831" y="31395134"/>
            <a:ext cx="10969091"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6000">
                <a:solidFill>
                  <a:srgbClr val="7BBF4A"/>
                </a:solidFill>
                <a:latin typeface="Calibri"/>
                <a:ea typeface="Calibri"/>
                <a:cs typeface="Calibri"/>
                <a:sym typeface="Calibri"/>
              </a:rPr>
              <a:t>ERWARTETE ERGEBNISSE</a:t>
            </a:r>
            <a:endParaRPr/>
          </a:p>
        </p:txBody>
      </p:sp>
      <p:pic>
        <p:nvPicPr>
          <p:cNvPr id="122" name="Google Shape;122;p1" descr="Immagine che contiene montagna, natura, esterni, valle&#10;&#10;Descrizione generata automaticamente"/>
          <p:cNvPicPr preferRelativeResize="0"/>
          <p:nvPr/>
        </p:nvPicPr>
        <p:blipFill rotWithShape="1">
          <a:blip r:embed="rId17">
            <a:alphaModFix/>
          </a:blip>
          <a:srcRect t="26588" b="12848"/>
          <a:stretch/>
        </p:blipFill>
        <p:spPr>
          <a:xfrm>
            <a:off x="2092341" y="18978194"/>
            <a:ext cx="12410431" cy="4734215"/>
          </a:xfrm>
          <a:prstGeom prst="rect">
            <a:avLst/>
          </a:prstGeom>
          <a:noFill/>
          <a:ln>
            <a:noFill/>
          </a:ln>
        </p:spPr>
      </p:pic>
    </p:spTree>
  </p:cSld>
  <p:clrMapOvr>
    <a:masterClrMapping/>
  </p:clrMapOvr>
</p:sld>
</file>

<file path=ppt/theme/theme1.xml><?xml version="1.0" encoding="utf-8"?>
<a:theme xmlns:a="http://schemas.openxmlformats.org/drawingml/2006/main" name="Tema di Office">
  <a:themeElements>
    <a:clrScheme name="Tema di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Benutzerdefiniert</PresentationFormat>
  <Paragraphs>38</Paragraphs>
  <Slides>1</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Tema di 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lpigneri</dc:creator>
  <cp:lastModifiedBy>Harrie-Jan Hendricks-Franssen</cp:lastModifiedBy>
  <cp:revision>1</cp:revision>
  <dcterms:created xsi:type="dcterms:W3CDTF">2018-05-31T07:17:49Z</dcterms:created>
  <dcterms:modified xsi:type="dcterms:W3CDTF">2019-10-30T17:48:09Z</dcterms:modified>
</cp:coreProperties>
</file>