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9" r:id="rId4"/>
    <p:sldId id="263" r:id="rId5"/>
    <p:sldId id="262" r:id="rId6"/>
    <p:sldId id="276" r:id="rId7"/>
    <p:sldId id="257" r:id="rId8"/>
    <p:sldId id="274" r:id="rId9"/>
    <p:sldId id="261" r:id="rId10"/>
    <p:sldId id="264" r:id="rId11"/>
    <p:sldId id="267" r:id="rId12"/>
    <p:sldId id="270" r:id="rId13"/>
    <p:sldId id="277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2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rraixet_7\grafic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rraixet_7\grafico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EBERT\Dropbox\2015\Tesis\Excel\Intervalo_diario\Calibracion_Validacion\Spainv4_Calib_200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EBERT\Dropbox\2015\Tesis\Excel\Intervalo_diario\Calibracion_Validacion\Spainv4_Valid_2003_2004_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6685553457023"/>
          <c:y val="0.14658807751519676"/>
          <c:w val="0.7700178375242257"/>
          <c:h val="0.69012768422556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ETO!$T$4</c:f>
              <c:strCache>
                <c:ptCount val="1"/>
                <c:pt idx="0">
                  <c:v>ET0 (mm)</c:v>
                </c:pt>
              </c:strCache>
            </c:strRef>
          </c:tx>
          <c:spPr>
            <a:solidFill>
              <a:srgbClr val="4C9B11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c:spPr>
          <c:invertIfNegative val="0"/>
          <c:cat>
            <c:strRef>
              <c:f>ETO!$S$5:$S$16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ETO!$T$5:$T$16</c:f>
              <c:numCache>
                <c:formatCode>0.00</c:formatCode>
                <c:ptCount val="12"/>
                <c:pt idx="0">
                  <c:v>48.251000000000005</c:v>
                </c:pt>
                <c:pt idx="1">
                  <c:v>59.088333333333331</c:v>
                </c:pt>
                <c:pt idx="2">
                  <c:v>85.399000000000001</c:v>
                </c:pt>
                <c:pt idx="3">
                  <c:v>109.49433333333333</c:v>
                </c:pt>
                <c:pt idx="4">
                  <c:v>144.71799999999999</c:v>
                </c:pt>
                <c:pt idx="5">
                  <c:v>159.20099999999999</c:v>
                </c:pt>
                <c:pt idx="6">
                  <c:v>174.82266666666666</c:v>
                </c:pt>
                <c:pt idx="7">
                  <c:v>143.53700000000001</c:v>
                </c:pt>
                <c:pt idx="8">
                  <c:v>107.14700000000001</c:v>
                </c:pt>
                <c:pt idx="9">
                  <c:v>75.623666666666665</c:v>
                </c:pt>
                <c:pt idx="10">
                  <c:v>49.782000000000004</c:v>
                </c:pt>
                <c:pt idx="11">
                  <c:v>31.566333333333333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C-4B21-9426-D088B7063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607296"/>
        <c:axId val="38000832"/>
      </c:barChart>
      <c:catAx>
        <c:axId val="87607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000832"/>
        <c:crosses val="autoZero"/>
        <c:auto val="1"/>
        <c:lblAlgn val="ctr"/>
        <c:lblOffset val="100"/>
        <c:noMultiLvlLbl val="0"/>
      </c:catAx>
      <c:valAx>
        <c:axId val="38000832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</a:rPr>
                  <a:t>ET0</a:t>
                </a:r>
                <a:r>
                  <a:rPr lang="en-US" sz="1200" b="1" baseline="0">
                    <a:solidFill>
                      <a:sysClr val="windowText" lastClr="000000"/>
                    </a:solidFill>
                  </a:rPr>
                  <a:t> (mm)</a:t>
                </a:r>
                <a:endParaRPr lang="en-US" sz="1200" b="1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760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rnd" cmpd="sng" algn="ctr">
      <a:solidFill>
        <a:schemeClr val="tx1"/>
      </a:solidFill>
      <a:round/>
    </a:ln>
    <a:effectLst>
      <a:outerShdw blurRad="76200" dist="762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30087236683847"/>
          <c:y val="0.14658807751519676"/>
          <c:w val="0.79438576873101052"/>
          <c:h val="0.69012768422556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PP!$T$4</c:f>
              <c:strCache>
                <c:ptCount val="1"/>
                <c:pt idx="0">
                  <c:v>ET0 (mm)</c:v>
                </c:pt>
              </c:strCache>
            </c:strRef>
          </c:tx>
          <c:spPr>
            <a:solidFill>
              <a:schemeClr val="tx2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c:spPr>
          <c:invertIfNegative val="0"/>
          <c:cat>
            <c:strRef>
              <c:f>PP!$S$5:$S$16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PP!$T$5:$T$16</c:f>
              <c:numCache>
                <c:formatCode>0.00</c:formatCode>
                <c:ptCount val="12"/>
                <c:pt idx="0">
                  <c:v>3.9196666666666666</c:v>
                </c:pt>
                <c:pt idx="1">
                  <c:v>17.845333333333333</c:v>
                </c:pt>
                <c:pt idx="2">
                  <c:v>52.042333333333325</c:v>
                </c:pt>
                <c:pt idx="3">
                  <c:v>30.925999999999998</c:v>
                </c:pt>
                <c:pt idx="4">
                  <c:v>11.472</c:v>
                </c:pt>
                <c:pt idx="5">
                  <c:v>20.645</c:v>
                </c:pt>
                <c:pt idx="6">
                  <c:v>15.057666666666668</c:v>
                </c:pt>
                <c:pt idx="7">
                  <c:v>19.678666666666668</c:v>
                </c:pt>
                <c:pt idx="8">
                  <c:v>29.317666666666668</c:v>
                </c:pt>
                <c:pt idx="9">
                  <c:v>14.140666666666668</c:v>
                </c:pt>
                <c:pt idx="10">
                  <c:v>45.673999999999999</c:v>
                </c:pt>
                <c:pt idx="11">
                  <c:v>11.067000000000005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08-4DEE-9FC0-96CA0765C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606272"/>
        <c:axId val="44900352"/>
      </c:barChart>
      <c:catAx>
        <c:axId val="87606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4900352"/>
        <c:crosses val="autoZero"/>
        <c:auto val="1"/>
        <c:lblAlgn val="ctr"/>
        <c:lblOffset val="100"/>
        <c:noMultiLvlLbl val="0"/>
      </c:catAx>
      <c:valAx>
        <c:axId val="44900352"/>
        <c:scaling>
          <c:orientation val="minMax"/>
          <c:max val="5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smtClean="0">
                    <a:solidFill>
                      <a:sysClr val="windowText" lastClr="000000"/>
                    </a:solidFill>
                  </a:rPr>
                  <a:t>P </a:t>
                </a:r>
                <a:r>
                  <a:rPr lang="en-US" sz="1200" b="1" baseline="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1200" b="1" baseline="0" dirty="0">
                    <a:solidFill>
                      <a:sysClr val="windowText" lastClr="000000"/>
                    </a:solidFill>
                  </a:rPr>
                  <a:t>(mm)</a:t>
                </a:r>
                <a:endParaRPr lang="en-US" sz="1200" b="1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760627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rnd" cmpd="sng" algn="ctr">
      <a:solidFill>
        <a:schemeClr val="tx1"/>
      </a:solidFill>
      <a:round/>
    </a:ln>
    <a:effectLst>
      <a:outerShdw blurRad="76200" dist="762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 b="0"/>
            </a:pPr>
            <a:r>
              <a:rPr lang="en-US" sz="1000" b="0"/>
              <a:t>Evento de Calibración Spain02_V4 - Año</a:t>
            </a:r>
            <a:r>
              <a:rPr lang="en-US" sz="1000" b="0" baseline="0"/>
              <a:t> hidrológico</a:t>
            </a:r>
            <a:r>
              <a:rPr lang="en-US" sz="1000" b="0"/>
              <a:t> 2000-2003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762012996037275E-2"/>
          <c:y val="8.2566057475095364E-2"/>
          <c:w val="0.83694983561044589"/>
          <c:h val="0.70919445642990575"/>
        </c:manualLayout>
      </c:layout>
      <c:barChart>
        <c:barDir val="col"/>
        <c:grouping val="clustered"/>
        <c:varyColors val="0"/>
        <c:ser>
          <c:idx val="0"/>
          <c:order val="2"/>
          <c:tx>
            <c:strRef>
              <c:f>Graf_calib!$D$4</c:f>
              <c:strCache>
                <c:ptCount val="1"/>
                <c:pt idx="0">
                  <c:v>Precipitación</c:v>
                </c:pt>
              </c:strCache>
            </c:strRef>
          </c:tx>
          <c:spPr>
            <a:solidFill>
              <a:srgbClr val="FFCC66"/>
            </a:solidFill>
            <a:ln w="28575">
              <a:solidFill>
                <a:srgbClr val="FFCC66"/>
              </a:solidFill>
            </a:ln>
            <a:effectLst/>
          </c:spPr>
          <c:invertIfNegative val="0"/>
          <c:cat>
            <c:numRef>
              <c:f>Graf_calib!$A$5:$A$1586</c:f>
              <c:numCache>
                <c:formatCode>m/d/yyyy</c:formatCode>
                <c:ptCount val="1582"/>
                <c:pt idx="0">
                  <c:v>36434</c:v>
                </c:pt>
                <c:pt idx="1">
                  <c:v>36435</c:v>
                </c:pt>
                <c:pt idx="2">
                  <c:v>36436</c:v>
                </c:pt>
                <c:pt idx="3">
                  <c:v>36437</c:v>
                </c:pt>
                <c:pt idx="4">
                  <c:v>36438</c:v>
                </c:pt>
                <c:pt idx="5">
                  <c:v>36439</c:v>
                </c:pt>
                <c:pt idx="6">
                  <c:v>36440</c:v>
                </c:pt>
                <c:pt idx="7">
                  <c:v>36441</c:v>
                </c:pt>
                <c:pt idx="8">
                  <c:v>36442</c:v>
                </c:pt>
                <c:pt idx="9">
                  <c:v>36443</c:v>
                </c:pt>
                <c:pt idx="10">
                  <c:v>36444</c:v>
                </c:pt>
                <c:pt idx="11">
                  <c:v>36445</c:v>
                </c:pt>
                <c:pt idx="12">
                  <c:v>36446</c:v>
                </c:pt>
                <c:pt idx="13">
                  <c:v>36447</c:v>
                </c:pt>
                <c:pt idx="14">
                  <c:v>36448</c:v>
                </c:pt>
                <c:pt idx="15">
                  <c:v>36449</c:v>
                </c:pt>
                <c:pt idx="16">
                  <c:v>36450</c:v>
                </c:pt>
                <c:pt idx="17">
                  <c:v>36451</c:v>
                </c:pt>
                <c:pt idx="18">
                  <c:v>36452</c:v>
                </c:pt>
                <c:pt idx="19">
                  <c:v>36453</c:v>
                </c:pt>
                <c:pt idx="20">
                  <c:v>36454</c:v>
                </c:pt>
                <c:pt idx="21">
                  <c:v>36455</c:v>
                </c:pt>
                <c:pt idx="22">
                  <c:v>36456</c:v>
                </c:pt>
                <c:pt idx="23">
                  <c:v>36457</c:v>
                </c:pt>
                <c:pt idx="24">
                  <c:v>36458</c:v>
                </c:pt>
                <c:pt idx="25">
                  <c:v>36459</c:v>
                </c:pt>
                <c:pt idx="26">
                  <c:v>36460</c:v>
                </c:pt>
                <c:pt idx="27">
                  <c:v>36461</c:v>
                </c:pt>
                <c:pt idx="28">
                  <c:v>36462</c:v>
                </c:pt>
                <c:pt idx="29">
                  <c:v>36463</c:v>
                </c:pt>
                <c:pt idx="30">
                  <c:v>36464</c:v>
                </c:pt>
                <c:pt idx="31">
                  <c:v>36465</c:v>
                </c:pt>
                <c:pt idx="32">
                  <c:v>36466</c:v>
                </c:pt>
                <c:pt idx="33">
                  <c:v>36467</c:v>
                </c:pt>
                <c:pt idx="34">
                  <c:v>36468</c:v>
                </c:pt>
                <c:pt idx="35">
                  <c:v>36469</c:v>
                </c:pt>
                <c:pt idx="36">
                  <c:v>36470</c:v>
                </c:pt>
                <c:pt idx="37">
                  <c:v>36471</c:v>
                </c:pt>
                <c:pt idx="38">
                  <c:v>36472</c:v>
                </c:pt>
                <c:pt idx="39">
                  <c:v>36473</c:v>
                </c:pt>
                <c:pt idx="40">
                  <c:v>36474</c:v>
                </c:pt>
                <c:pt idx="41">
                  <c:v>36475</c:v>
                </c:pt>
                <c:pt idx="42">
                  <c:v>36476</c:v>
                </c:pt>
                <c:pt idx="43">
                  <c:v>36477</c:v>
                </c:pt>
                <c:pt idx="44">
                  <c:v>36478</c:v>
                </c:pt>
                <c:pt idx="45">
                  <c:v>36479</c:v>
                </c:pt>
                <c:pt idx="46">
                  <c:v>36480</c:v>
                </c:pt>
                <c:pt idx="47">
                  <c:v>36481</c:v>
                </c:pt>
                <c:pt idx="48">
                  <c:v>36482</c:v>
                </c:pt>
                <c:pt idx="49">
                  <c:v>36483</c:v>
                </c:pt>
                <c:pt idx="50">
                  <c:v>36484</c:v>
                </c:pt>
                <c:pt idx="51">
                  <c:v>36485</c:v>
                </c:pt>
                <c:pt idx="52">
                  <c:v>36486</c:v>
                </c:pt>
                <c:pt idx="53">
                  <c:v>36487</c:v>
                </c:pt>
                <c:pt idx="54">
                  <c:v>36488</c:v>
                </c:pt>
                <c:pt idx="55">
                  <c:v>36489</c:v>
                </c:pt>
                <c:pt idx="56">
                  <c:v>36490</c:v>
                </c:pt>
                <c:pt idx="57">
                  <c:v>36491</c:v>
                </c:pt>
                <c:pt idx="58">
                  <c:v>36492</c:v>
                </c:pt>
                <c:pt idx="59">
                  <c:v>36493</c:v>
                </c:pt>
                <c:pt idx="60">
                  <c:v>36494</c:v>
                </c:pt>
                <c:pt idx="61">
                  <c:v>36495</c:v>
                </c:pt>
                <c:pt idx="62">
                  <c:v>36496</c:v>
                </c:pt>
                <c:pt idx="63">
                  <c:v>36497</c:v>
                </c:pt>
                <c:pt idx="64">
                  <c:v>36498</c:v>
                </c:pt>
                <c:pt idx="65">
                  <c:v>36499</c:v>
                </c:pt>
                <c:pt idx="66">
                  <c:v>36500</c:v>
                </c:pt>
                <c:pt idx="67">
                  <c:v>36501</c:v>
                </c:pt>
                <c:pt idx="68">
                  <c:v>36502</c:v>
                </c:pt>
                <c:pt idx="69">
                  <c:v>36503</c:v>
                </c:pt>
                <c:pt idx="70">
                  <c:v>36504</c:v>
                </c:pt>
                <c:pt idx="71">
                  <c:v>36505</c:v>
                </c:pt>
                <c:pt idx="72">
                  <c:v>36506</c:v>
                </c:pt>
                <c:pt idx="73">
                  <c:v>36507</c:v>
                </c:pt>
                <c:pt idx="74">
                  <c:v>36508</c:v>
                </c:pt>
                <c:pt idx="75">
                  <c:v>36509</c:v>
                </c:pt>
                <c:pt idx="76">
                  <c:v>36510</c:v>
                </c:pt>
                <c:pt idx="77">
                  <c:v>36511</c:v>
                </c:pt>
                <c:pt idx="78">
                  <c:v>36512</c:v>
                </c:pt>
                <c:pt idx="79">
                  <c:v>36513</c:v>
                </c:pt>
                <c:pt idx="80">
                  <c:v>36514</c:v>
                </c:pt>
                <c:pt idx="81">
                  <c:v>36515</c:v>
                </c:pt>
                <c:pt idx="82">
                  <c:v>36516</c:v>
                </c:pt>
                <c:pt idx="83">
                  <c:v>36517</c:v>
                </c:pt>
                <c:pt idx="84">
                  <c:v>36518</c:v>
                </c:pt>
                <c:pt idx="85">
                  <c:v>36519</c:v>
                </c:pt>
                <c:pt idx="86">
                  <c:v>36520</c:v>
                </c:pt>
                <c:pt idx="87">
                  <c:v>36521</c:v>
                </c:pt>
                <c:pt idx="88">
                  <c:v>36522</c:v>
                </c:pt>
                <c:pt idx="89">
                  <c:v>36523</c:v>
                </c:pt>
                <c:pt idx="90">
                  <c:v>36524</c:v>
                </c:pt>
                <c:pt idx="91">
                  <c:v>36525</c:v>
                </c:pt>
                <c:pt idx="92">
                  <c:v>36526</c:v>
                </c:pt>
                <c:pt idx="93">
                  <c:v>36527</c:v>
                </c:pt>
                <c:pt idx="94">
                  <c:v>36528</c:v>
                </c:pt>
                <c:pt idx="95">
                  <c:v>36529</c:v>
                </c:pt>
                <c:pt idx="96">
                  <c:v>36530</c:v>
                </c:pt>
                <c:pt idx="97">
                  <c:v>36531</c:v>
                </c:pt>
                <c:pt idx="98">
                  <c:v>36532</c:v>
                </c:pt>
                <c:pt idx="99">
                  <c:v>36533</c:v>
                </c:pt>
                <c:pt idx="100">
                  <c:v>36534</c:v>
                </c:pt>
                <c:pt idx="101">
                  <c:v>36535</c:v>
                </c:pt>
                <c:pt idx="102">
                  <c:v>36536</c:v>
                </c:pt>
                <c:pt idx="103">
                  <c:v>36537</c:v>
                </c:pt>
                <c:pt idx="104">
                  <c:v>36538</c:v>
                </c:pt>
                <c:pt idx="105">
                  <c:v>36539</c:v>
                </c:pt>
                <c:pt idx="106">
                  <c:v>36540</c:v>
                </c:pt>
                <c:pt idx="107">
                  <c:v>36541</c:v>
                </c:pt>
                <c:pt idx="108">
                  <c:v>36542</c:v>
                </c:pt>
                <c:pt idx="109">
                  <c:v>36543</c:v>
                </c:pt>
                <c:pt idx="110">
                  <c:v>36544</c:v>
                </c:pt>
                <c:pt idx="111">
                  <c:v>36545</c:v>
                </c:pt>
                <c:pt idx="112">
                  <c:v>36546</c:v>
                </c:pt>
                <c:pt idx="113">
                  <c:v>36547</c:v>
                </c:pt>
                <c:pt idx="114">
                  <c:v>36548</c:v>
                </c:pt>
                <c:pt idx="115">
                  <c:v>36549</c:v>
                </c:pt>
                <c:pt idx="116">
                  <c:v>36550</c:v>
                </c:pt>
                <c:pt idx="117">
                  <c:v>36551</c:v>
                </c:pt>
                <c:pt idx="118">
                  <c:v>36552</c:v>
                </c:pt>
                <c:pt idx="119">
                  <c:v>36553</c:v>
                </c:pt>
                <c:pt idx="120">
                  <c:v>36554</c:v>
                </c:pt>
                <c:pt idx="121">
                  <c:v>36555</c:v>
                </c:pt>
                <c:pt idx="122">
                  <c:v>36556</c:v>
                </c:pt>
                <c:pt idx="123">
                  <c:v>36557</c:v>
                </c:pt>
                <c:pt idx="124">
                  <c:v>36558</c:v>
                </c:pt>
                <c:pt idx="125">
                  <c:v>36559</c:v>
                </c:pt>
                <c:pt idx="126">
                  <c:v>36560</c:v>
                </c:pt>
                <c:pt idx="127">
                  <c:v>36561</c:v>
                </c:pt>
                <c:pt idx="128">
                  <c:v>36562</c:v>
                </c:pt>
                <c:pt idx="129">
                  <c:v>36563</c:v>
                </c:pt>
                <c:pt idx="130">
                  <c:v>36564</c:v>
                </c:pt>
                <c:pt idx="131">
                  <c:v>36565</c:v>
                </c:pt>
                <c:pt idx="132">
                  <c:v>36566</c:v>
                </c:pt>
                <c:pt idx="133">
                  <c:v>36567</c:v>
                </c:pt>
                <c:pt idx="134">
                  <c:v>36568</c:v>
                </c:pt>
                <c:pt idx="135">
                  <c:v>36569</c:v>
                </c:pt>
                <c:pt idx="136">
                  <c:v>36570</c:v>
                </c:pt>
                <c:pt idx="137">
                  <c:v>36571</c:v>
                </c:pt>
                <c:pt idx="138">
                  <c:v>36572</c:v>
                </c:pt>
                <c:pt idx="139">
                  <c:v>36573</c:v>
                </c:pt>
                <c:pt idx="140">
                  <c:v>36574</c:v>
                </c:pt>
                <c:pt idx="141">
                  <c:v>36575</c:v>
                </c:pt>
                <c:pt idx="142">
                  <c:v>36576</c:v>
                </c:pt>
                <c:pt idx="143">
                  <c:v>36577</c:v>
                </c:pt>
                <c:pt idx="144">
                  <c:v>36578</c:v>
                </c:pt>
                <c:pt idx="145">
                  <c:v>36579</c:v>
                </c:pt>
                <c:pt idx="146">
                  <c:v>36580</c:v>
                </c:pt>
                <c:pt idx="147">
                  <c:v>36581</c:v>
                </c:pt>
                <c:pt idx="148">
                  <c:v>36582</c:v>
                </c:pt>
                <c:pt idx="149">
                  <c:v>36583</c:v>
                </c:pt>
                <c:pt idx="150">
                  <c:v>36584</c:v>
                </c:pt>
                <c:pt idx="151">
                  <c:v>36585</c:v>
                </c:pt>
                <c:pt idx="152">
                  <c:v>36586</c:v>
                </c:pt>
                <c:pt idx="153">
                  <c:v>36587</c:v>
                </c:pt>
                <c:pt idx="154">
                  <c:v>36588</c:v>
                </c:pt>
                <c:pt idx="155">
                  <c:v>36589</c:v>
                </c:pt>
                <c:pt idx="156">
                  <c:v>36590</c:v>
                </c:pt>
                <c:pt idx="157">
                  <c:v>36591</c:v>
                </c:pt>
                <c:pt idx="158">
                  <c:v>36592</c:v>
                </c:pt>
                <c:pt idx="159">
                  <c:v>36593</c:v>
                </c:pt>
                <c:pt idx="160">
                  <c:v>36594</c:v>
                </c:pt>
                <c:pt idx="161">
                  <c:v>36595</c:v>
                </c:pt>
                <c:pt idx="162">
                  <c:v>36596</c:v>
                </c:pt>
                <c:pt idx="163">
                  <c:v>36597</c:v>
                </c:pt>
                <c:pt idx="164">
                  <c:v>36598</c:v>
                </c:pt>
                <c:pt idx="165">
                  <c:v>36599</c:v>
                </c:pt>
                <c:pt idx="166">
                  <c:v>36600</c:v>
                </c:pt>
                <c:pt idx="167">
                  <c:v>36601</c:v>
                </c:pt>
                <c:pt idx="168">
                  <c:v>36602</c:v>
                </c:pt>
                <c:pt idx="169">
                  <c:v>36603</c:v>
                </c:pt>
                <c:pt idx="170">
                  <c:v>36604</c:v>
                </c:pt>
                <c:pt idx="171">
                  <c:v>36605</c:v>
                </c:pt>
                <c:pt idx="172">
                  <c:v>36606</c:v>
                </c:pt>
                <c:pt idx="173">
                  <c:v>36607</c:v>
                </c:pt>
                <c:pt idx="174">
                  <c:v>36608</c:v>
                </c:pt>
                <c:pt idx="175">
                  <c:v>36609</c:v>
                </c:pt>
                <c:pt idx="176">
                  <c:v>36610</c:v>
                </c:pt>
                <c:pt idx="177">
                  <c:v>36611</c:v>
                </c:pt>
                <c:pt idx="178">
                  <c:v>36612</c:v>
                </c:pt>
                <c:pt idx="179">
                  <c:v>36613</c:v>
                </c:pt>
                <c:pt idx="180">
                  <c:v>36614</c:v>
                </c:pt>
                <c:pt idx="181">
                  <c:v>36615</c:v>
                </c:pt>
                <c:pt idx="182">
                  <c:v>36616</c:v>
                </c:pt>
                <c:pt idx="183">
                  <c:v>36617</c:v>
                </c:pt>
                <c:pt idx="184">
                  <c:v>36618</c:v>
                </c:pt>
                <c:pt idx="185">
                  <c:v>36619</c:v>
                </c:pt>
                <c:pt idx="186">
                  <c:v>36620</c:v>
                </c:pt>
                <c:pt idx="187">
                  <c:v>36621</c:v>
                </c:pt>
                <c:pt idx="188">
                  <c:v>36622</c:v>
                </c:pt>
                <c:pt idx="189">
                  <c:v>36623</c:v>
                </c:pt>
                <c:pt idx="190">
                  <c:v>36624</c:v>
                </c:pt>
                <c:pt idx="191">
                  <c:v>36625</c:v>
                </c:pt>
                <c:pt idx="192">
                  <c:v>36626</c:v>
                </c:pt>
                <c:pt idx="193">
                  <c:v>36627</c:v>
                </c:pt>
                <c:pt idx="194">
                  <c:v>36628</c:v>
                </c:pt>
                <c:pt idx="195">
                  <c:v>36629</c:v>
                </c:pt>
                <c:pt idx="196">
                  <c:v>36630</c:v>
                </c:pt>
                <c:pt idx="197">
                  <c:v>36631</c:v>
                </c:pt>
                <c:pt idx="198">
                  <c:v>36632</c:v>
                </c:pt>
                <c:pt idx="199">
                  <c:v>36633</c:v>
                </c:pt>
                <c:pt idx="200">
                  <c:v>36634</c:v>
                </c:pt>
                <c:pt idx="201">
                  <c:v>36635</c:v>
                </c:pt>
                <c:pt idx="202">
                  <c:v>36636</c:v>
                </c:pt>
                <c:pt idx="203">
                  <c:v>36637</c:v>
                </c:pt>
                <c:pt idx="204">
                  <c:v>36638</c:v>
                </c:pt>
                <c:pt idx="205">
                  <c:v>36639</c:v>
                </c:pt>
                <c:pt idx="206">
                  <c:v>36640</c:v>
                </c:pt>
                <c:pt idx="207">
                  <c:v>36641</c:v>
                </c:pt>
                <c:pt idx="208">
                  <c:v>36642</c:v>
                </c:pt>
                <c:pt idx="209">
                  <c:v>36643</c:v>
                </c:pt>
                <c:pt idx="210">
                  <c:v>36644</c:v>
                </c:pt>
                <c:pt idx="211">
                  <c:v>36645</c:v>
                </c:pt>
                <c:pt idx="212">
                  <c:v>36646</c:v>
                </c:pt>
                <c:pt idx="213">
                  <c:v>36647</c:v>
                </c:pt>
                <c:pt idx="214">
                  <c:v>36648</c:v>
                </c:pt>
                <c:pt idx="215">
                  <c:v>36649</c:v>
                </c:pt>
                <c:pt idx="216">
                  <c:v>36650</c:v>
                </c:pt>
                <c:pt idx="217">
                  <c:v>36651</c:v>
                </c:pt>
                <c:pt idx="218">
                  <c:v>36652</c:v>
                </c:pt>
                <c:pt idx="219">
                  <c:v>36653</c:v>
                </c:pt>
                <c:pt idx="220">
                  <c:v>36654</c:v>
                </c:pt>
                <c:pt idx="221">
                  <c:v>36655</c:v>
                </c:pt>
                <c:pt idx="222">
                  <c:v>36656</c:v>
                </c:pt>
                <c:pt idx="223">
                  <c:v>36657</c:v>
                </c:pt>
                <c:pt idx="224">
                  <c:v>36658</c:v>
                </c:pt>
                <c:pt idx="225">
                  <c:v>36659</c:v>
                </c:pt>
                <c:pt idx="226">
                  <c:v>36660</c:v>
                </c:pt>
                <c:pt idx="227">
                  <c:v>36661</c:v>
                </c:pt>
                <c:pt idx="228">
                  <c:v>36662</c:v>
                </c:pt>
                <c:pt idx="229">
                  <c:v>36663</c:v>
                </c:pt>
                <c:pt idx="230">
                  <c:v>36664</c:v>
                </c:pt>
                <c:pt idx="231">
                  <c:v>36665</c:v>
                </c:pt>
                <c:pt idx="232">
                  <c:v>36666</c:v>
                </c:pt>
                <c:pt idx="233">
                  <c:v>36667</c:v>
                </c:pt>
                <c:pt idx="234">
                  <c:v>36668</c:v>
                </c:pt>
                <c:pt idx="235">
                  <c:v>36669</c:v>
                </c:pt>
                <c:pt idx="236">
                  <c:v>36670</c:v>
                </c:pt>
                <c:pt idx="237">
                  <c:v>36671</c:v>
                </c:pt>
                <c:pt idx="238">
                  <c:v>36672</c:v>
                </c:pt>
                <c:pt idx="239">
                  <c:v>36673</c:v>
                </c:pt>
                <c:pt idx="240">
                  <c:v>36674</c:v>
                </c:pt>
                <c:pt idx="241">
                  <c:v>36675</c:v>
                </c:pt>
                <c:pt idx="242">
                  <c:v>36676</c:v>
                </c:pt>
                <c:pt idx="243">
                  <c:v>36677</c:v>
                </c:pt>
                <c:pt idx="244">
                  <c:v>36678</c:v>
                </c:pt>
                <c:pt idx="245">
                  <c:v>36679</c:v>
                </c:pt>
                <c:pt idx="246">
                  <c:v>36680</c:v>
                </c:pt>
                <c:pt idx="247">
                  <c:v>36681</c:v>
                </c:pt>
                <c:pt idx="248">
                  <c:v>36682</c:v>
                </c:pt>
                <c:pt idx="249">
                  <c:v>36683</c:v>
                </c:pt>
                <c:pt idx="250">
                  <c:v>36684</c:v>
                </c:pt>
                <c:pt idx="251">
                  <c:v>36685</c:v>
                </c:pt>
                <c:pt idx="252">
                  <c:v>36686</c:v>
                </c:pt>
                <c:pt idx="253">
                  <c:v>36687</c:v>
                </c:pt>
                <c:pt idx="254">
                  <c:v>36688</c:v>
                </c:pt>
                <c:pt idx="255">
                  <c:v>36689</c:v>
                </c:pt>
                <c:pt idx="256">
                  <c:v>36690</c:v>
                </c:pt>
                <c:pt idx="257">
                  <c:v>36691</c:v>
                </c:pt>
                <c:pt idx="258">
                  <c:v>36692</c:v>
                </c:pt>
                <c:pt idx="259">
                  <c:v>36693</c:v>
                </c:pt>
                <c:pt idx="260">
                  <c:v>36694</c:v>
                </c:pt>
                <c:pt idx="261">
                  <c:v>36695</c:v>
                </c:pt>
                <c:pt idx="262">
                  <c:v>36696</c:v>
                </c:pt>
                <c:pt idx="263">
                  <c:v>36697</c:v>
                </c:pt>
                <c:pt idx="264">
                  <c:v>36698</c:v>
                </c:pt>
                <c:pt idx="265">
                  <c:v>36699</c:v>
                </c:pt>
                <c:pt idx="266">
                  <c:v>36700</c:v>
                </c:pt>
                <c:pt idx="267">
                  <c:v>36701</c:v>
                </c:pt>
                <c:pt idx="268">
                  <c:v>36702</c:v>
                </c:pt>
                <c:pt idx="269">
                  <c:v>36703</c:v>
                </c:pt>
                <c:pt idx="270">
                  <c:v>36704</c:v>
                </c:pt>
                <c:pt idx="271">
                  <c:v>36705</c:v>
                </c:pt>
                <c:pt idx="272">
                  <c:v>36706</c:v>
                </c:pt>
                <c:pt idx="273">
                  <c:v>36707</c:v>
                </c:pt>
                <c:pt idx="274">
                  <c:v>36708</c:v>
                </c:pt>
                <c:pt idx="275">
                  <c:v>36709</c:v>
                </c:pt>
                <c:pt idx="276">
                  <c:v>36710</c:v>
                </c:pt>
                <c:pt idx="277">
                  <c:v>36711</c:v>
                </c:pt>
                <c:pt idx="278">
                  <c:v>36712</c:v>
                </c:pt>
                <c:pt idx="279">
                  <c:v>36713</c:v>
                </c:pt>
                <c:pt idx="280">
                  <c:v>36714</c:v>
                </c:pt>
                <c:pt idx="281">
                  <c:v>36715</c:v>
                </c:pt>
                <c:pt idx="282">
                  <c:v>36716</c:v>
                </c:pt>
                <c:pt idx="283">
                  <c:v>36717</c:v>
                </c:pt>
                <c:pt idx="284">
                  <c:v>36718</c:v>
                </c:pt>
                <c:pt idx="285">
                  <c:v>36719</c:v>
                </c:pt>
                <c:pt idx="286">
                  <c:v>36720</c:v>
                </c:pt>
                <c:pt idx="287">
                  <c:v>36721</c:v>
                </c:pt>
                <c:pt idx="288">
                  <c:v>36722</c:v>
                </c:pt>
                <c:pt idx="289">
                  <c:v>36723</c:v>
                </c:pt>
                <c:pt idx="290">
                  <c:v>36724</c:v>
                </c:pt>
                <c:pt idx="291">
                  <c:v>36725</c:v>
                </c:pt>
                <c:pt idx="292">
                  <c:v>36726</c:v>
                </c:pt>
                <c:pt idx="293">
                  <c:v>36727</c:v>
                </c:pt>
                <c:pt idx="294">
                  <c:v>36728</c:v>
                </c:pt>
                <c:pt idx="295">
                  <c:v>36729</c:v>
                </c:pt>
                <c:pt idx="296">
                  <c:v>36730</c:v>
                </c:pt>
                <c:pt idx="297">
                  <c:v>36731</c:v>
                </c:pt>
                <c:pt idx="298">
                  <c:v>36732</c:v>
                </c:pt>
                <c:pt idx="299">
                  <c:v>36733</c:v>
                </c:pt>
                <c:pt idx="300">
                  <c:v>36734</c:v>
                </c:pt>
                <c:pt idx="301">
                  <c:v>36735</c:v>
                </c:pt>
                <c:pt idx="302">
                  <c:v>36736</c:v>
                </c:pt>
                <c:pt idx="303">
                  <c:v>36737</c:v>
                </c:pt>
                <c:pt idx="304">
                  <c:v>36738</c:v>
                </c:pt>
                <c:pt idx="305">
                  <c:v>36739</c:v>
                </c:pt>
                <c:pt idx="306">
                  <c:v>36740</c:v>
                </c:pt>
                <c:pt idx="307">
                  <c:v>36741</c:v>
                </c:pt>
                <c:pt idx="308">
                  <c:v>36742</c:v>
                </c:pt>
                <c:pt idx="309">
                  <c:v>36743</c:v>
                </c:pt>
                <c:pt idx="310">
                  <c:v>36744</c:v>
                </c:pt>
                <c:pt idx="311">
                  <c:v>36745</c:v>
                </c:pt>
                <c:pt idx="312">
                  <c:v>36746</c:v>
                </c:pt>
                <c:pt idx="313">
                  <c:v>36747</c:v>
                </c:pt>
                <c:pt idx="314">
                  <c:v>36748</c:v>
                </c:pt>
                <c:pt idx="315">
                  <c:v>36749</c:v>
                </c:pt>
                <c:pt idx="316">
                  <c:v>36750</c:v>
                </c:pt>
                <c:pt idx="317">
                  <c:v>36751</c:v>
                </c:pt>
                <c:pt idx="318">
                  <c:v>36752</c:v>
                </c:pt>
                <c:pt idx="319">
                  <c:v>36753</c:v>
                </c:pt>
                <c:pt idx="320">
                  <c:v>36754</c:v>
                </c:pt>
                <c:pt idx="321">
                  <c:v>36755</c:v>
                </c:pt>
                <c:pt idx="322">
                  <c:v>36756</c:v>
                </c:pt>
                <c:pt idx="323">
                  <c:v>36757</c:v>
                </c:pt>
                <c:pt idx="324">
                  <c:v>36758</c:v>
                </c:pt>
                <c:pt idx="325">
                  <c:v>36759</c:v>
                </c:pt>
                <c:pt idx="326">
                  <c:v>36760</c:v>
                </c:pt>
                <c:pt idx="327">
                  <c:v>36761</c:v>
                </c:pt>
                <c:pt idx="328">
                  <c:v>36762</c:v>
                </c:pt>
                <c:pt idx="329">
                  <c:v>36763</c:v>
                </c:pt>
                <c:pt idx="330">
                  <c:v>36764</c:v>
                </c:pt>
                <c:pt idx="331">
                  <c:v>36765</c:v>
                </c:pt>
                <c:pt idx="332">
                  <c:v>36766</c:v>
                </c:pt>
                <c:pt idx="333">
                  <c:v>36767</c:v>
                </c:pt>
                <c:pt idx="334">
                  <c:v>36768</c:v>
                </c:pt>
                <c:pt idx="335">
                  <c:v>36769</c:v>
                </c:pt>
                <c:pt idx="336">
                  <c:v>36770</c:v>
                </c:pt>
                <c:pt idx="337">
                  <c:v>36771</c:v>
                </c:pt>
                <c:pt idx="338">
                  <c:v>36772</c:v>
                </c:pt>
                <c:pt idx="339">
                  <c:v>36773</c:v>
                </c:pt>
                <c:pt idx="340">
                  <c:v>36774</c:v>
                </c:pt>
                <c:pt idx="341">
                  <c:v>36775</c:v>
                </c:pt>
                <c:pt idx="342">
                  <c:v>36776</c:v>
                </c:pt>
                <c:pt idx="343">
                  <c:v>36777</c:v>
                </c:pt>
                <c:pt idx="344">
                  <c:v>36778</c:v>
                </c:pt>
                <c:pt idx="345">
                  <c:v>36779</c:v>
                </c:pt>
                <c:pt idx="346">
                  <c:v>36780</c:v>
                </c:pt>
                <c:pt idx="347">
                  <c:v>36781</c:v>
                </c:pt>
                <c:pt idx="348">
                  <c:v>36782</c:v>
                </c:pt>
                <c:pt idx="349">
                  <c:v>36783</c:v>
                </c:pt>
                <c:pt idx="350">
                  <c:v>36784</c:v>
                </c:pt>
                <c:pt idx="351">
                  <c:v>36785</c:v>
                </c:pt>
                <c:pt idx="352">
                  <c:v>36786</c:v>
                </c:pt>
                <c:pt idx="353">
                  <c:v>36787</c:v>
                </c:pt>
                <c:pt idx="354">
                  <c:v>36788</c:v>
                </c:pt>
                <c:pt idx="355">
                  <c:v>36789</c:v>
                </c:pt>
                <c:pt idx="356">
                  <c:v>36790</c:v>
                </c:pt>
                <c:pt idx="357">
                  <c:v>36791</c:v>
                </c:pt>
                <c:pt idx="358">
                  <c:v>36792</c:v>
                </c:pt>
                <c:pt idx="359">
                  <c:v>36793</c:v>
                </c:pt>
                <c:pt idx="360">
                  <c:v>36794</c:v>
                </c:pt>
                <c:pt idx="361">
                  <c:v>36795</c:v>
                </c:pt>
                <c:pt idx="362">
                  <c:v>36796</c:v>
                </c:pt>
                <c:pt idx="363">
                  <c:v>36797</c:v>
                </c:pt>
                <c:pt idx="364">
                  <c:v>36798</c:v>
                </c:pt>
                <c:pt idx="365">
                  <c:v>36799</c:v>
                </c:pt>
                <c:pt idx="366">
                  <c:v>36800</c:v>
                </c:pt>
                <c:pt idx="367">
                  <c:v>36801</c:v>
                </c:pt>
                <c:pt idx="368">
                  <c:v>36802</c:v>
                </c:pt>
                <c:pt idx="369">
                  <c:v>36803</c:v>
                </c:pt>
                <c:pt idx="370">
                  <c:v>36804</c:v>
                </c:pt>
                <c:pt idx="371">
                  <c:v>36805</c:v>
                </c:pt>
                <c:pt idx="372">
                  <c:v>36806</c:v>
                </c:pt>
                <c:pt idx="373">
                  <c:v>36807</c:v>
                </c:pt>
                <c:pt idx="374">
                  <c:v>36808</c:v>
                </c:pt>
                <c:pt idx="375">
                  <c:v>36809</c:v>
                </c:pt>
                <c:pt idx="376">
                  <c:v>36810</c:v>
                </c:pt>
                <c:pt idx="377">
                  <c:v>36811</c:v>
                </c:pt>
                <c:pt idx="378">
                  <c:v>36812</c:v>
                </c:pt>
                <c:pt idx="379">
                  <c:v>36813</c:v>
                </c:pt>
                <c:pt idx="380">
                  <c:v>36814</c:v>
                </c:pt>
                <c:pt idx="381">
                  <c:v>36815</c:v>
                </c:pt>
                <c:pt idx="382">
                  <c:v>36816</c:v>
                </c:pt>
                <c:pt idx="383">
                  <c:v>36817</c:v>
                </c:pt>
                <c:pt idx="384">
                  <c:v>36818</c:v>
                </c:pt>
                <c:pt idx="385">
                  <c:v>36819</c:v>
                </c:pt>
                <c:pt idx="386">
                  <c:v>36820</c:v>
                </c:pt>
                <c:pt idx="387">
                  <c:v>36821</c:v>
                </c:pt>
                <c:pt idx="388">
                  <c:v>36822</c:v>
                </c:pt>
                <c:pt idx="389">
                  <c:v>36823</c:v>
                </c:pt>
                <c:pt idx="390">
                  <c:v>36824</c:v>
                </c:pt>
                <c:pt idx="391">
                  <c:v>36825</c:v>
                </c:pt>
                <c:pt idx="392">
                  <c:v>36826</c:v>
                </c:pt>
                <c:pt idx="393">
                  <c:v>36827</c:v>
                </c:pt>
                <c:pt idx="394">
                  <c:v>36828</c:v>
                </c:pt>
                <c:pt idx="395">
                  <c:v>36829</c:v>
                </c:pt>
                <c:pt idx="396">
                  <c:v>36830</c:v>
                </c:pt>
                <c:pt idx="397">
                  <c:v>36831</c:v>
                </c:pt>
                <c:pt idx="398">
                  <c:v>36832</c:v>
                </c:pt>
                <c:pt idx="399">
                  <c:v>36833</c:v>
                </c:pt>
                <c:pt idx="400">
                  <c:v>36834</c:v>
                </c:pt>
                <c:pt idx="401">
                  <c:v>36835</c:v>
                </c:pt>
                <c:pt idx="402">
                  <c:v>36836</c:v>
                </c:pt>
                <c:pt idx="403">
                  <c:v>36837</c:v>
                </c:pt>
                <c:pt idx="404">
                  <c:v>36838</c:v>
                </c:pt>
                <c:pt idx="405">
                  <c:v>36839</c:v>
                </c:pt>
                <c:pt idx="406">
                  <c:v>36840</c:v>
                </c:pt>
                <c:pt idx="407">
                  <c:v>36841</c:v>
                </c:pt>
                <c:pt idx="408">
                  <c:v>36842</c:v>
                </c:pt>
                <c:pt idx="409">
                  <c:v>36843</c:v>
                </c:pt>
                <c:pt idx="410">
                  <c:v>36844</c:v>
                </c:pt>
                <c:pt idx="411">
                  <c:v>36845</c:v>
                </c:pt>
                <c:pt idx="412">
                  <c:v>36846</c:v>
                </c:pt>
                <c:pt idx="413">
                  <c:v>36847</c:v>
                </c:pt>
                <c:pt idx="414">
                  <c:v>36848</c:v>
                </c:pt>
                <c:pt idx="415">
                  <c:v>36849</c:v>
                </c:pt>
                <c:pt idx="416">
                  <c:v>36850</c:v>
                </c:pt>
                <c:pt idx="417">
                  <c:v>36851</c:v>
                </c:pt>
                <c:pt idx="418">
                  <c:v>36852</c:v>
                </c:pt>
                <c:pt idx="419">
                  <c:v>36853</c:v>
                </c:pt>
                <c:pt idx="420">
                  <c:v>36854</c:v>
                </c:pt>
                <c:pt idx="421">
                  <c:v>36855</c:v>
                </c:pt>
                <c:pt idx="422">
                  <c:v>36856</c:v>
                </c:pt>
                <c:pt idx="423">
                  <c:v>36857</c:v>
                </c:pt>
                <c:pt idx="424">
                  <c:v>36858</c:v>
                </c:pt>
                <c:pt idx="425">
                  <c:v>36859</c:v>
                </c:pt>
                <c:pt idx="426">
                  <c:v>36860</c:v>
                </c:pt>
                <c:pt idx="427">
                  <c:v>36861</c:v>
                </c:pt>
                <c:pt idx="428">
                  <c:v>36862</c:v>
                </c:pt>
                <c:pt idx="429">
                  <c:v>36863</c:v>
                </c:pt>
                <c:pt idx="430">
                  <c:v>36864</c:v>
                </c:pt>
                <c:pt idx="431">
                  <c:v>36865</c:v>
                </c:pt>
                <c:pt idx="432">
                  <c:v>36866</c:v>
                </c:pt>
                <c:pt idx="433">
                  <c:v>36867</c:v>
                </c:pt>
                <c:pt idx="434">
                  <c:v>36868</c:v>
                </c:pt>
                <c:pt idx="435">
                  <c:v>36869</c:v>
                </c:pt>
                <c:pt idx="436">
                  <c:v>36870</c:v>
                </c:pt>
                <c:pt idx="437">
                  <c:v>36871</c:v>
                </c:pt>
                <c:pt idx="438">
                  <c:v>36872</c:v>
                </c:pt>
                <c:pt idx="439">
                  <c:v>36873</c:v>
                </c:pt>
                <c:pt idx="440">
                  <c:v>36874</c:v>
                </c:pt>
                <c:pt idx="441">
                  <c:v>36875</c:v>
                </c:pt>
                <c:pt idx="442">
                  <c:v>36876</c:v>
                </c:pt>
                <c:pt idx="443">
                  <c:v>36877</c:v>
                </c:pt>
                <c:pt idx="444">
                  <c:v>36878</c:v>
                </c:pt>
                <c:pt idx="445">
                  <c:v>36879</c:v>
                </c:pt>
                <c:pt idx="446">
                  <c:v>36880</c:v>
                </c:pt>
                <c:pt idx="447">
                  <c:v>36881</c:v>
                </c:pt>
                <c:pt idx="448">
                  <c:v>36882</c:v>
                </c:pt>
                <c:pt idx="449">
                  <c:v>36883</c:v>
                </c:pt>
                <c:pt idx="450">
                  <c:v>36884</c:v>
                </c:pt>
                <c:pt idx="451">
                  <c:v>36885</c:v>
                </c:pt>
                <c:pt idx="452">
                  <c:v>36886</c:v>
                </c:pt>
                <c:pt idx="453">
                  <c:v>36887</c:v>
                </c:pt>
                <c:pt idx="454">
                  <c:v>36888</c:v>
                </c:pt>
                <c:pt idx="455">
                  <c:v>36889</c:v>
                </c:pt>
                <c:pt idx="456">
                  <c:v>36890</c:v>
                </c:pt>
                <c:pt idx="457">
                  <c:v>36891</c:v>
                </c:pt>
                <c:pt idx="458">
                  <c:v>36892</c:v>
                </c:pt>
                <c:pt idx="459">
                  <c:v>36893</c:v>
                </c:pt>
                <c:pt idx="460">
                  <c:v>36894</c:v>
                </c:pt>
                <c:pt idx="461">
                  <c:v>36895</c:v>
                </c:pt>
                <c:pt idx="462">
                  <c:v>36896</c:v>
                </c:pt>
                <c:pt idx="463">
                  <c:v>36897</c:v>
                </c:pt>
                <c:pt idx="464">
                  <c:v>36898</c:v>
                </c:pt>
                <c:pt idx="465">
                  <c:v>36899</c:v>
                </c:pt>
                <c:pt idx="466">
                  <c:v>36900</c:v>
                </c:pt>
                <c:pt idx="467">
                  <c:v>36901</c:v>
                </c:pt>
                <c:pt idx="468">
                  <c:v>36902</c:v>
                </c:pt>
                <c:pt idx="469">
                  <c:v>36903</c:v>
                </c:pt>
                <c:pt idx="470">
                  <c:v>36904</c:v>
                </c:pt>
                <c:pt idx="471">
                  <c:v>36905</c:v>
                </c:pt>
                <c:pt idx="472">
                  <c:v>36906</c:v>
                </c:pt>
                <c:pt idx="473">
                  <c:v>36907</c:v>
                </c:pt>
                <c:pt idx="474">
                  <c:v>36908</c:v>
                </c:pt>
                <c:pt idx="475">
                  <c:v>36909</c:v>
                </c:pt>
                <c:pt idx="476">
                  <c:v>36910</c:v>
                </c:pt>
                <c:pt idx="477">
                  <c:v>36911</c:v>
                </c:pt>
                <c:pt idx="478">
                  <c:v>36912</c:v>
                </c:pt>
                <c:pt idx="479">
                  <c:v>36913</c:v>
                </c:pt>
                <c:pt idx="480">
                  <c:v>36914</c:v>
                </c:pt>
                <c:pt idx="481">
                  <c:v>36915</c:v>
                </c:pt>
                <c:pt idx="482">
                  <c:v>36916</c:v>
                </c:pt>
                <c:pt idx="483">
                  <c:v>36917</c:v>
                </c:pt>
                <c:pt idx="484">
                  <c:v>36918</c:v>
                </c:pt>
                <c:pt idx="485">
                  <c:v>36919</c:v>
                </c:pt>
                <c:pt idx="486">
                  <c:v>36920</c:v>
                </c:pt>
                <c:pt idx="487">
                  <c:v>36921</c:v>
                </c:pt>
                <c:pt idx="488">
                  <c:v>36922</c:v>
                </c:pt>
                <c:pt idx="489">
                  <c:v>36923</c:v>
                </c:pt>
                <c:pt idx="490">
                  <c:v>36924</c:v>
                </c:pt>
                <c:pt idx="491">
                  <c:v>36925</c:v>
                </c:pt>
                <c:pt idx="492">
                  <c:v>36926</c:v>
                </c:pt>
                <c:pt idx="493">
                  <c:v>36927</c:v>
                </c:pt>
                <c:pt idx="494">
                  <c:v>36928</c:v>
                </c:pt>
                <c:pt idx="495">
                  <c:v>36929</c:v>
                </c:pt>
                <c:pt idx="496">
                  <c:v>36930</c:v>
                </c:pt>
                <c:pt idx="497">
                  <c:v>36931</c:v>
                </c:pt>
                <c:pt idx="498">
                  <c:v>36932</c:v>
                </c:pt>
                <c:pt idx="499">
                  <c:v>36933</c:v>
                </c:pt>
                <c:pt idx="500">
                  <c:v>36934</c:v>
                </c:pt>
                <c:pt idx="501">
                  <c:v>36935</c:v>
                </c:pt>
                <c:pt idx="502">
                  <c:v>36936</c:v>
                </c:pt>
                <c:pt idx="503">
                  <c:v>36937</c:v>
                </c:pt>
                <c:pt idx="504">
                  <c:v>36938</c:v>
                </c:pt>
                <c:pt idx="505">
                  <c:v>36939</c:v>
                </c:pt>
                <c:pt idx="506">
                  <c:v>36940</c:v>
                </c:pt>
                <c:pt idx="507">
                  <c:v>36941</c:v>
                </c:pt>
                <c:pt idx="508">
                  <c:v>36942</c:v>
                </c:pt>
                <c:pt idx="509">
                  <c:v>36943</c:v>
                </c:pt>
                <c:pt idx="510">
                  <c:v>36944</c:v>
                </c:pt>
                <c:pt idx="511">
                  <c:v>36945</c:v>
                </c:pt>
                <c:pt idx="512">
                  <c:v>36946</c:v>
                </c:pt>
                <c:pt idx="513">
                  <c:v>36947</c:v>
                </c:pt>
                <c:pt idx="514">
                  <c:v>36948</c:v>
                </c:pt>
                <c:pt idx="515">
                  <c:v>36949</c:v>
                </c:pt>
                <c:pt idx="516">
                  <c:v>36950</c:v>
                </c:pt>
                <c:pt idx="517">
                  <c:v>36951</c:v>
                </c:pt>
                <c:pt idx="518">
                  <c:v>36952</c:v>
                </c:pt>
                <c:pt idx="519">
                  <c:v>36953</c:v>
                </c:pt>
                <c:pt idx="520">
                  <c:v>36954</c:v>
                </c:pt>
                <c:pt idx="521">
                  <c:v>36955</c:v>
                </c:pt>
                <c:pt idx="522">
                  <c:v>36956</c:v>
                </c:pt>
                <c:pt idx="523">
                  <c:v>36957</c:v>
                </c:pt>
                <c:pt idx="524">
                  <c:v>36958</c:v>
                </c:pt>
                <c:pt idx="525">
                  <c:v>36959</c:v>
                </c:pt>
                <c:pt idx="526">
                  <c:v>36960</c:v>
                </c:pt>
                <c:pt idx="527">
                  <c:v>36961</c:v>
                </c:pt>
                <c:pt idx="528">
                  <c:v>36962</c:v>
                </c:pt>
                <c:pt idx="529">
                  <c:v>36963</c:v>
                </c:pt>
                <c:pt idx="530">
                  <c:v>36964</c:v>
                </c:pt>
                <c:pt idx="531">
                  <c:v>36965</c:v>
                </c:pt>
                <c:pt idx="532">
                  <c:v>36966</c:v>
                </c:pt>
                <c:pt idx="533">
                  <c:v>36967</c:v>
                </c:pt>
                <c:pt idx="534">
                  <c:v>36968</c:v>
                </c:pt>
                <c:pt idx="535">
                  <c:v>36969</c:v>
                </c:pt>
                <c:pt idx="536">
                  <c:v>36970</c:v>
                </c:pt>
                <c:pt idx="537">
                  <c:v>36971</c:v>
                </c:pt>
                <c:pt idx="538">
                  <c:v>36972</c:v>
                </c:pt>
                <c:pt idx="539">
                  <c:v>36973</c:v>
                </c:pt>
                <c:pt idx="540">
                  <c:v>36974</c:v>
                </c:pt>
                <c:pt idx="541">
                  <c:v>36975</c:v>
                </c:pt>
                <c:pt idx="542">
                  <c:v>36976</c:v>
                </c:pt>
                <c:pt idx="543">
                  <c:v>36977</c:v>
                </c:pt>
                <c:pt idx="544">
                  <c:v>36978</c:v>
                </c:pt>
                <c:pt idx="545">
                  <c:v>36979</c:v>
                </c:pt>
                <c:pt idx="546">
                  <c:v>36980</c:v>
                </c:pt>
                <c:pt idx="547">
                  <c:v>36981</c:v>
                </c:pt>
                <c:pt idx="548">
                  <c:v>36982</c:v>
                </c:pt>
                <c:pt idx="549">
                  <c:v>36983</c:v>
                </c:pt>
                <c:pt idx="550">
                  <c:v>36984</c:v>
                </c:pt>
                <c:pt idx="551">
                  <c:v>36985</c:v>
                </c:pt>
                <c:pt idx="552">
                  <c:v>36986</c:v>
                </c:pt>
                <c:pt idx="553">
                  <c:v>36987</c:v>
                </c:pt>
                <c:pt idx="554">
                  <c:v>36988</c:v>
                </c:pt>
                <c:pt idx="555">
                  <c:v>36989</c:v>
                </c:pt>
                <c:pt idx="556">
                  <c:v>36990</c:v>
                </c:pt>
                <c:pt idx="557">
                  <c:v>36991</c:v>
                </c:pt>
                <c:pt idx="558">
                  <c:v>36992</c:v>
                </c:pt>
                <c:pt idx="559">
                  <c:v>36993</c:v>
                </c:pt>
                <c:pt idx="560">
                  <c:v>36994</c:v>
                </c:pt>
                <c:pt idx="561">
                  <c:v>36995</c:v>
                </c:pt>
                <c:pt idx="562">
                  <c:v>36996</c:v>
                </c:pt>
                <c:pt idx="563">
                  <c:v>36997</c:v>
                </c:pt>
                <c:pt idx="564">
                  <c:v>36998</c:v>
                </c:pt>
                <c:pt idx="565">
                  <c:v>36999</c:v>
                </c:pt>
                <c:pt idx="566">
                  <c:v>37000</c:v>
                </c:pt>
                <c:pt idx="567">
                  <c:v>37001</c:v>
                </c:pt>
                <c:pt idx="568">
                  <c:v>37002</c:v>
                </c:pt>
                <c:pt idx="569">
                  <c:v>37003</c:v>
                </c:pt>
                <c:pt idx="570">
                  <c:v>37004</c:v>
                </c:pt>
                <c:pt idx="571">
                  <c:v>37005</c:v>
                </c:pt>
                <c:pt idx="572">
                  <c:v>37006</c:v>
                </c:pt>
                <c:pt idx="573">
                  <c:v>37007</c:v>
                </c:pt>
                <c:pt idx="574">
                  <c:v>37008</c:v>
                </c:pt>
                <c:pt idx="575">
                  <c:v>37009</c:v>
                </c:pt>
                <c:pt idx="576">
                  <c:v>37010</c:v>
                </c:pt>
                <c:pt idx="577">
                  <c:v>37011</c:v>
                </c:pt>
                <c:pt idx="578">
                  <c:v>37012</c:v>
                </c:pt>
                <c:pt idx="579">
                  <c:v>37013</c:v>
                </c:pt>
                <c:pt idx="580">
                  <c:v>37014</c:v>
                </c:pt>
                <c:pt idx="581">
                  <c:v>37015</c:v>
                </c:pt>
                <c:pt idx="582">
                  <c:v>37016</c:v>
                </c:pt>
                <c:pt idx="583">
                  <c:v>37017</c:v>
                </c:pt>
                <c:pt idx="584">
                  <c:v>37018</c:v>
                </c:pt>
                <c:pt idx="585">
                  <c:v>37019</c:v>
                </c:pt>
                <c:pt idx="586">
                  <c:v>37020</c:v>
                </c:pt>
                <c:pt idx="587">
                  <c:v>37021</c:v>
                </c:pt>
                <c:pt idx="588">
                  <c:v>37022</c:v>
                </c:pt>
                <c:pt idx="589">
                  <c:v>37023</c:v>
                </c:pt>
                <c:pt idx="590">
                  <c:v>37024</c:v>
                </c:pt>
                <c:pt idx="591">
                  <c:v>37025</c:v>
                </c:pt>
                <c:pt idx="592">
                  <c:v>37026</c:v>
                </c:pt>
                <c:pt idx="593">
                  <c:v>37027</c:v>
                </c:pt>
                <c:pt idx="594">
                  <c:v>37028</c:v>
                </c:pt>
                <c:pt idx="595">
                  <c:v>37029</c:v>
                </c:pt>
                <c:pt idx="596">
                  <c:v>37030</c:v>
                </c:pt>
                <c:pt idx="597">
                  <c:v>37031</c:v>
                </c:pt>
                <c:pt idx="598">
                  <c:v>37032</c:v>
                </c:pt>
                <c:pt idx="599">
                  <c:v>37033</c:v>
                </c:pt>
                <c:pt idx="600">
                  <c:v>37034</c:v>
                </c:pt>
                <c:pt idx="601">
                  <c:v>37035</c:v>
                </c:pt>
                <c:pt idx="602">
                  <c:v>37036</c:v>
                </c:pt>
                <c:pt idx="603">
                  <c:v>37037</c:v>
                </c:pt>
                <c:pt idx="604">
                  <c:v>37038</c:v>
                </c:pt>
                <c:pt idx="605">
                  <c:v>37039</c:v>
                </c:pt>
                <c:pt idx="606">
                  <c:v>37040</c:v>
                </c:pt>
                <c:pt idx="607">
                  <c:v>37041</c:v>
                </c:pt>
                <c:pt idx="608">
                  <c:v>37042</c:v>
                </c:pt>
                <c:pt idx="609">
                  <c:v>37043</c:v>
                </c:pt>
                <c:pt idx="610">
                  <c:v>37044</c:v>
                </c:pt>
                <c:pt idx="611">
                  <c:v>37045</c:v>
                </c:pt>
                <c:pt idx="612">
                  <c:v>37046</c:v>
                </c:pt>
                <c:pt idx="613">
                  <c:v>37047</c:v>
                </c:pt>
                <c:pt idx="614">
                  <c:v>37048</c:v>
                </c:pt>
                <c:pt idx="615">
                  <c:v>37049</c:v>
                </c:pt>
                <c:pt idx="616">
                  <c:v>37050</c:v>
                </c:pt>
                <c:pt idx="617">
                  <c:v>37051</c:v>
                </c:pt>
                <c:pt idx="618">
                  <c:v>37052</c:v>
                </c:pt>
                <c:pt idx="619">
                  <c:v>37053</c:v>
                </c:pt>
                <c:pt idx="620">
                  <c:v>37054</c:v>
                </c:pt>
                <c:pt idx="621">
                  <c:v>37055</c:v>
                </c:pt>
                <c:pt idx="622">
                  <c:v>37056</c:v>
                </c:pt>
                <c:pt idx="623">
                  <c:v>37057</c:v>
                </c:pt>
                <c:pt idx="624">
                  <c:v>37058</c:v>
                </c:pt>
                <c:pt idx="625">
                  <c:v>37059</c:v>
                </c:pt>
                <c:pt idx="626">
                  <c:v>37060</c:v>
                </c:pt>
                <c:pt idx="627">
                  <c:v>37061</c:v>
                </c:pt>
                <c:pt idx="628">
                  <c:v>37062</c:v>
                </c:pt>
                <c:pt idx="629">
                  <c:v>37063</c:v>
                </c:pt>
                <c:pt idx="630">
                  <c:v>37064</c:v>
                </c:pt>
                <c:pt idx="631">
                  <c:v>37065</c:v>
                </c:pt>
                <c:pt idx="632">
                  <c:v>37066</c:v>
                </c:pt>
                <c:pt idx="633">
                  <c:v>37067</c:v>
                </c:pt>
                <c:pt idx="634">
                  <c:v>37068</c:v>
                </c:pt>
                <c:pt idx="635">
                  <c:v>37069</c:v>
                </c:pt>
                <c:pt idx="636">
                  <c:v>37070</c:v>
                </c:pt>
                <c:pt idx="637">
                  <c:v>37071</c:v>
                </c:pt>
                <c:pt idx="638">
                  <c:v>37072</c:v>
                </c:pt>
                <c:pt idx="639">
                  <c:v>37073</c:v>
                </c:pt>
                <c:pt idx="640">
                  <c:v>37074</c:v>
                </c:pt>
                <c:pt idx="641">
                  <c:v>37075</c:v>
                </c:pt>
                <c:pt idx="642">
                  <c:v>37076</c:v>
                </c:pt>
                <c:pt idx="643">
                  <c:v>37077</c:v>
                </c:pt>
                <c:pt idx="644">
                  <c:v>37078</c:v>
                </c:pt>
                <c:pt idx="645">
                  <c:v>37079</c:v>
                </c:pt>
                <c:pt idx="646">
                  <c:v>37080</c:v>
                </c:pt>
                <c:pt idx="647">
                  <c:v>37081</c:v>
                </c:pt>
                <c:pt idx="648">
                  <c:v>37082</c:v>
                </c:pt>
                <c:pt idx="649">
                  <c:v>37083</c:v>
                </c:pt>
                <c:pt idx="650">
                  <c:v>37084</c:v>
                </c:pt>
                <c:pt idx="651">
                  <c:v>37085</c:v>
                </c:pt>
                <c:pt idx="652">
                  <c:v>37086</c:v>
                </c:pt>
                <c:pt idx="653">
                  <c:v>37087</c:v>
                </c:pt>
                <c:pt idx="654">
                  <c:v>37088</c:v>
                </c:pt>
                <c:pt idx="655">
                  <c:v>37089</c:v>
                </c:pt>
                <c:pt idx="656">
                  <c:v>37090</c:v>
                </c:pt>
                <c:pt idx="657">
                  <c:v>37091</c:v>
                </c:pt>
                <c:pt idx="658">
                  <c:v>37092</c:v>
                </c:pt>
                <c:pt idx="659">
                  <c:v>37093</c:v>
                </c:pt>
                <c:pt idx="660">
                  <c:v>37094</c:v>
                </c:pt>
                <c:pt idx="661">
                  <c:v>37095</c:v>
                </c:pt>
                <c:pt idx="662">
                  <c:v>37096</c:v>
                </c:pt>
                <c:pt idx="663">
                  <c:v>37097</c:v>
                </c:pt>
                <c:pt idx="664">
                  <c:v>37098</c:v>
                </c:pt>
                <c:pt idx="665">
                  <c:v>37099</c:v>
                </c:pt>
                <c:pt idx="666">
                  <c:v>37100</c:v>
                </c:pt>
                <c:pt idx="667">
                  <c:v>37101</c:v>
                </c:pt>
                <c:pt idx="668">
                  <c:v>37102</c:v>
                </c:pt>
                <c:pt idx="669">
                  <c:v>37103</c:v>
                </c:pt>
                <c:pt idx="670">
                  <c:v>37104</c:v>
                </c:pt>
                <c:pt idx="671">
                  <c:v>37105</c:v>
                </c:pt>
                <c:pt idx="672">
                  <c:v>37106</c:v>
                </c:pt>
                <c:pt idx="673">
                  <c:v>37107</c:v>
                </c:pt>
                <c:pt idx="674">
                  <c:v>37108</c:v>
                </c:pt>
                <c:pt idx="675">
                  <c:v>37109</c:v>
                </c:pt>
                <c:pt idx="676">
                  <c:v>37110</c:v>
                </c:pt>
                <c:pt idx="677">
                  <c:v>37111</c:v>
                </c:pt>
                <c:pt idx="678">
                  <c:v>37112</c:v>
                </c:pt>
                <c:pt idx="679">
                  <c:v>37113</c:v>
                </c:pt>
                <c:pt idx="680">
                  <c:v>37114</c:v>
                </c:pt>
                <c:pt idx="681">
                  <c:v>37115</c:v>
                </c:pt>
                <c:pt idx="682">
                  <c:v>37116</c:v>
                </c:pt>
                <c:pt idx="683">
                  <c:v>37117</c:v>
                </c:pt>
                <c:pt idx="684">
                  <c:v>37118</c:v>
                </c:pt>
                <c:pt idx="685">
                  <c:v>37119</c:v>
                </c:pt>
                <c:pt idx="686">
                  <c:v>37120</c:v>
                </c:pt>
                <c:pt idx="687">
                  <c:v>37121</c:v>
                </c:pt>
                <c:pt idx="688">
                  <c:v>37122</c:v>
                </c:pt>
                <c:pt idx="689">
                  <c:v>37123</c:v>
                </c:pt>
                <c:pt idx="690">
                  <c:v>37124</c:v>
                </c:pt>
                <c:pt idx="691">
                  <c:v>37125</c:v>
                </c:pt>
                <c:pt idx="692">
                  <c:v>37126</c:v>
                </c:pt>
                <c:pt idx="693">
                  <c:v>37127</c:v>
                </c:pt>
                <c:pt idx="694">
                  <c:v>37128</c:v>
                </c:pt>
                <c:pt idx="695">
                  <c:v>37129</c:v>
                </c:pt>
                <c:pt idx="696">
                  <c:v>37130</c:v>
                </c:pt>
                <c:pt idx="697">
                  <c:v>37131</c:v>
                </c:pt>
                <c:pt idx="698">
                  <c:v>37132</c:v>
                </c:pt>
                <c:pt idx="699">
                  <c:v>37133</c:v>
                </c:pt>
                <c:pt idx="700">
                  <c:v>37134</c:v>
                </c:pt>
                <c:pt idx="701">
                  <c:v>37135</c:v>
                </c:pt>
                <c:pt idx="702">
                  <c:v>37136</c:v>
                </c:pt>
                <c:pt idx="703">
                  <c:v>37137</c:v>
                </c:pt>
                <c:pt idx="704">
                  <c:v>37138</c:v>
                </c:pt>
                <c:pt idx="705">
                  <c:v>37139</c:v>
                </c:pt>
                <c:pt idx="706">
                  <c:v>37140</c:v>
                </c:pt>
                <c:pt idx="707">
                  <c:v>37141</c:v>
                </c:pt>
                <c:pt idx="708">
                  <c:v>37142</c:v>
                </c:pt>
                <c:pt idx="709">
                  <c:v>37143</c:v>
                </c:pt>
                <c:pt idx="710">
                  <c:v>37144</c:v>
                </c:pt>
                <c:pt idx="711">
                  <c:v>37145</c:v>
                </c:pt>
                <c:pt idx="712">
                  <c:v>37146</c:v>
                </c:pt>
                <c:pt idx="713">
                  <c:v>37147</c:v>
                </c:pt>
                <c:pt idx="714">
                  <c:v>37148</c:v>
                </c:pt>
                <c:pt idx="715">
                  <c:v>37149</c:v>
                </c:pt>
                <c:pt idx="716">
                  <c:v>37150</c:v>
                </c:pt>
                <c:pt idx="717">
                  <c:v>37151</c:v>
                </c:pt>
                <c:pt idx="718">
                  <c:v>37152</c:v>
                </c:pt>
                <c:pt idx="719">
                  <c:v>37153</c:v>
                </c:pt>
                <c:pt idx="720">
                  <c:v>37154</c:v>
                </c:pt>
                <c:pt idx="721">
                  <c:v>37155</c:v>
                </c:pt>
                <c:pt idx="722">
                  <c:v>37156</c:v>
                </c:pt>
                <c:pt idx="723">
                  <c:v>37157</c:v>
                </c:pt>
                <c:pt idx="724">
                  <c:v>37158</c:v>
                </c:pt>
                <c:pt idx="725">
                  <c:v>37159</c:v>
                </c:pt>
                <c:pt idx="726">
                  <c:v>37160</c:v>
                </c:pt>
                <c:pt idx="727">
                  <c:v>37161</c:v>
                </c:pt>
                <c:pt idx="728">
                  <c:v>37162</c:v>
                </c:pt>
                <c:pt idx="729">
                  <c:v>37163</c:v>
                </c:pt>
                <c:pt idx="730">
                  <c:v>37164</c:v>
                </c:pt>
                <c:pt idx="731">
                  <c:v>37165</c:v>
                </c:pt>
                <c:pt idx="732">
                  <c:v>37166</c:v>
                </c:pt>
                <c:pt idx="733">
                  <c:v>37167</c:v>
                </c:pt>
                <c:pt idx="734">
                  <c:v>37168</c:v>
                </c:pt>
                <c:pt idx="735">
                  <c:v>37169</c:v>
                </c:pt>
                <c:pt idx="736">
                  <c:v>37170</c:v>
                </c:pt>
                <c:pt idx="737">
                  <c:v>37171</c:v>
                </c:pt>
                <c:pt idx="738">
                  <c:v>37172</c:v>
                </c:pt>
                <c:pt idx="739">
                  <c:v>37173</c:v>
                </c:pt>
                <c:pt idx="740">
                  <c:v>37174</c:v>
                </c:pt>
                <c:pt idx="741">
                  <c:v>37175</c:v>
                </c:pt>
                <c:pt idx="742">
                  <c:v>37176</c:v>
                </c:pt>
                <c:pt idx="743">
                  <c:v>37177</c:v>
                </c:pt>
                <c:pt idx="744">
                  <c:v>37178</c:v>
                </c:pt>
                <c:pt idx="745">
                  <c:v>37179</c:v>
                </c:pt>
                <c:pt idx="746">
                  <c:v>37180</c:v>
                </c:pt>
                <c:pt idx="747">
                  <c:v>37181</c:v>
                </c:pt>
                <c:pt idx="748">
                  <c:v>37182</c:v>
                </c:pt>
                <c:pt idx="749">
                  <c:v>37183</c:v>
                </c:pt>
                <c:pt idx="750">
                  <c:v>37184</c:v>
                </c:pt>
                <c:pt idx="751">
                  <c:v>37185</c:v>
                </c:pt>
                <c:pt idx="752">
                  <c:v>37186</c:v>
                </c:pt>
                <c:pt idx="753">
                  <c:v>37187</c:v>
                </c:pt>
                <c:pt idx="754">
                  <c:v>37188</c:v>
                </c:pt>
                <c:pt idx="755">
                  <c:v>37189</c:v>
                </c:pt>
                <c:pt idx="756">
                  <c:v>37190</c:v>
                </c:pt>
                <c:pt idx="757">
                  <c:v>37191</c:v>
                </c:pt>
                <c:pt idx="758">
                  <c:v>37192</c:v>
                </c:pt>
                <c:pt idx="759">
                  <c:v>37193</c:v>
                </c:pt>
                <c:pt idx="760">
                  <c:v>37194</c:v>
                </c:pt>
                <c:pt idx="761">
                  <c:v>37195</c:v>
                </c:pt>
                <c:pt idx="762">
                  <c:v>37196</c:v>
                </c:pt>
                <c:pt idx="763">
                  <c:v>37197</c:v>
                </c:pt>
                <c:pt idx="764">
                  <c:v>37198</c:v>
                </c:pt>
                <c:pt idx="765">
                  <c:v>37199</c:v>
                </c:pt>
                <c:pt idx="766">
                  <c:v>37200</c:v>
                </c:pt>
                <c:pt idx="767">
                  <c:v>37201</c:v>
                </c:pt>
                <c:pt idx="768">
                  <c:v>37202</c:v>
                </c:pt>
                <c:pt idx="769">
                  <c:v>37203</c:v>
                </c:pt>
                <c:pt idx="770">
                  <c:v>37204</c:v>
                </c:pt>
                <c:pt idx="771">
                  <c:v>37205</c:v>
                </c:pt>
                <c:pt idx="772">
                  <c:v>37206</c:v>
                </c:pt>
                <c:pt idx="773">
                  <c:v>37207</c:v>
                </c:pt>
                <c:pt idx="774">
                  <c:v>37208</c:v>
                </c:pt>
                <c:pt idx="775">
                  <c:v>37209</c:v>
                </c:pt>
                <c:pt idx="776">
                  <c:v>37210</c:v>
                </c:pt>
                <c:pt idx="777">
                  <c:v>37211</c:v>
                </c:pt>
                <c:pt idx="778">
                  <c:v>37212</c:v>
                </c:pt>
                <c:pt idx="779">
                  <c:v>37213</c:v>
                </c:pt>
                <c:pt idx="780">
                  <c:v>37214</c:v>
                </c:pt>
                <c:pt idx="781">
                  <c:v>37215</c:v>
                </c:pt>
                <c:pt idx="782">
                  <c:v>37216</c:v>
                </c:pt>
                <c:pt idx="783">
                  <c:v>37217</c:v>
                </c:pt>
                <c:pt idx="784">
                  <c:v>37218</c:v>
                </c:pt>
                <c:pt idx="785">
                  <c:v>37219</c:v>
                </c:pt>
                <c:pt idx="786">
                  <c:v>37220</c:v>
                </c:pt>
                <c:pt idx="787">
                  <c:v>37221</c:v>
                </c:pt>
                <c:pt idx="788">
                  <c:v>37222</c:v>
                </c:pt>
                <c:pt idx="789">
                  <c:v>37223</c:v>
                </c:pt>
                <c:pt idx="790">
                  <c:v>37224</c:v>
                </c:pt>
                <c:pt idx="791">
                  <c:v>37225</c:v>
                </c:pt>
                <c:pt idx="792">
                  <c:v>37226</c:v>
                </c:pt>
                <c:pt idx="793">
                  <c:v>37227</c:v>
                </c:pt>
                <c:pt idx="794">
                  <c:v>37228</c:v>
                </c:pt>
                <c:pt idx="795">
                  <c:v>37229</c:v>
                </c:pt>
                <c:pt idx="796">
                  <c:v>37230</c:v>
                </c:pt>
                <c:pt idx="797">
                  <c:v>37231</c:v>
                </c:pt>
                <c:pt idx="798">
                  <c:v>37232</c:v>
                </c:pt>
                <c:pt idx="799">
                  <c:v>37233</c:v>
                </c:pt>
                <c:pt idx="800">
                  <c:v>37234</c:v>
                </c:pt>
                <c:pt idx="801">
                  <c:v>37235</c:v>
                </c:pt>
                <c:pt idx="802">
                  <c:v>37236</c:v>
                </c:pt>
                <c:pt idx="803">
                  <c:v>37237</c:v>
                </c:pt>
                <c:pt idx="804">
                  <c:v>37238</c:v>
                </c:pt>
                <c:pt idx="805">
                  <c:v>37239</c:v>
                </c:pt>
                <c:pt idx="806">
                  <c:v>37240</c:v>
                </c:pt>
                <c:pt idx="807">
                  <c:v>37241</c:v>
                </c:pt>
                <c:pt idx="808">
                  <c:v>37242</c:v>
                </c:pt>
                <c:pt idx="809">
                  <c:v>37243</c:v>
                </c:pt>
                <c:pt idx="810">
                  <c:v>37244</c:v>
                </c:pt>
                <c:pt idx="811">
                  <c:v>37245</c:v>
                </c:pt>
                <c:pt idx="812">
                  <c:v>37246</c:v>
                </c:pt>
                <c:pt idx="813">
                  <c:v>37247</c:v>
                </c:pt>
                <c:pt idx="814">
                  <c:v>37248</c:v>
                </c:pt>
                <c:pt idx="815">
                  <c:v>37249</c:v>
                </c:pt>
                <c:pt idx="816">
                  <c:v>37250</c:v>
                </c:pt>
                <c:pt idx="817">
                  <c:v>37251</c:v>
                </c:pt>
                <c:pt idx="818">
                  <c:v>37252</c:v>
                </c:pt>
                <c:pt idx="819">
                  <c:v>37253</c:v>
                </c:pt>
                <c:pt idx="820">
                  <c:v>37254</c:v>
                </c:pt>
                <c:pt idx="821">
                  <c:v>37255</c:v>
                </c:pt>
                <c:pt idx="822">
                  <c:v>37256</c:v>
                </c:pt>
                <c:pt idx="823">
                  <c:v>37257</c:v>
                </c:pt>
                <c:pt idx="824">
                  <c:v>37258</c:v>
                </c:pt>
                <c:pt idx="825">
                  <c:v>37259</c:v>
                </c:pt>
                <c:pt idx="826">
                  <c:v>37260</c:v>
                </c:pt>
                <c:pt idx="827">
                  <c:v>37261</c:v>
                </c:pt>
                <c:pt idx="828">
                  <c:v>37262</c:v>
                </c:pt>
                <c:pt idx="829">
                  <c:v>37263</c:v>
                </c:pt>
                <c:pt idx="830">
                  <c:v>37264</c:v>
                </c:pt>
                <c:pt idx="831">
                  <c:v>37265</c:v>
                </c:pt>
                <c:pt idx="832">
                  <c:v>37266</c:v>
                </c:pt>
                <c:pt idx="833">
                  <c:v>37267</c:v>
                </c:pt>
                <c:pt idx="834">
                  <c:v>37268</c:v>
                </c:pt>
                <c:pt idx="835">
                  <c:v>37269</c:v>
                </c:pt>
                <c:pt idx="836">
                  <c:v>37270</c:v>
                </c:pt>
                <c:pt idx="837">
                  <c:v>37271</c:v>
                </c:pt>
                <c:pt idx="838">
                  <c:v>37272</c:v>
                </c:pt>
                <c:pt idx="839">
                  <c:v>37273</c:v>
                </c:pt>
                <c:pt idx="840">
                  <c:v>37274</c:v>
                </c:pt>
                <c:pt idx="841">
                  <c:v>37275</c:v>
                </c:pt>
                <c:pt idx="842">
                  <c:v>37276</c:v>
                </c:pt>
                <c:pt idx="843">
                  <c:v>37277</c:v>
                </c:pt>
                <c:pt idx="844">
                  <c:v>37278</c:v>
                </c:pt>
                <c:pt idx="845">
                  <c:v>37279</c:v>
                </c:pt>
                <c:pt idx="846">
                  <c:v>37280</c:v>
                </c:pt>
                <c:pt idx="847">
                  <c:v>37281</c:v>
                </c:pt>
                <c:pt idx="848">
                  <c:v>37282</c:v>
                </c:pt>
                <c:pt idx="849">
                  <c:v>37283</c:v>
                </c:pt>
                <c:pt idx="850">
                  <c:v>37284</c:v>
                </c:pt>
                <c:pt idx="851">
                  <c:v>37285</c:v>
                </c:pt>
                <c:pt idx="852">
                  <c:v>37286</c:v>
                </c:pt>
                <c:pt idx="853">
                  <c:v>37287</c:v>
                </c:pt>
                <c:pt idx="854">
                  <c:v>37288</c:v>
                </c:pt>
                <c:pt idx="855">
                  <c:v>37289</c:v>
                </c:pt>
                <c:pt idx="856">
                  <c:v>37290</c:v>
                </c:pt>
                <c:pt idx="857">
                  <c:v>37291</c:v>
                </c:pt>
                <c:pt idx="858">
                  <c:v>37292</c:v>
                </c:pt>
                <c:pt idx="859">
                  <c:v>37293</c:v>
                </c:pt>
                <c:pt idx="860">
                  <c:v>37294</c:v>
                </c:pt>
                <c:pt idx="861">
                  <c:v>37295</c:v>
                </c:pt>
                <c:pt idx="862">
                  <c:v>37296</c:v>
                </c:pt>
                <c:pt idx="863">
                  <c:v>37297</c:v>
                </c:pt>
                <c:pt idx="864">
                  <c:v>37298</c:v>
                </c:pt>
                <c:pt idx="865">
                  <c:v>37299</c:v>
                </c:pt>
                <c:pt idx="866">
                  <c:v>37300</c:v>
                </c:pt>
                <c:pt idx="867">
                  <c:v>37301</c:v>
                </c:pt>
                <c:pt idx="868">
                  <c:v>37302</c:v>
                </c:pt>
                <c:pt idx="869">
                  <c:v>37303</c:v>
                </c:pt>
                <c:pt idx="870">
                  <c:v>37304</c:v>
                </c:pt>
                <c:pt idx="871">
                  <c:v>37305</c:v>
                </c:pt>
                <c:pt idx="872">
                  <c:v>37306</c:v>
                </c:pt>
                <c:pt idx="873">
                  <c:v>37307</c:v>
                </c:pt>
                <c:pt idx="874">
                  <c:v>37308</c:v>
                </c:pt>
                <c:pt idx="875">
                  <c:v>37309</c:v>
                </c:pt>
                <c:pt idx="876">
                  <c:v>37310</c:v>
                </c:pt>
                <c:pt idx="877">
                  <c:v>37311</c:v>
                </c:pt>
                <c:pt idx="878">
                  <c:v>37312</c:v>
                </c:pt>
                <c:pt idx="879">
                  <c:v>37313</c:v>
                </c:pt>
                <c:pt idx="880">
                  <c:v>37314</c:v>
                </c:pt>
                <c:pt idx="881">
                  <c:v>37315</c:v>
                </c:pt>
                <c:pt idx="882">
                  <c:v>37316</c:v>
                </c:pt>
                <c:pt idx="883">
                  <c:v>37317</c:v>
                </c:pt>
                <c:pt idx="884">
                  <c:v>37318</c:v>
                </c:pt>
                <c:pt idx="885">
                  <c:v>37319</c:v>
                </c:pt>
                <c:pt idx="886">
                  <c:v>37320</c:v>
                </c:pt>
                <c:pt idx="887">
                  <c:v>37321</c:v>
                </c:pt>
                <c:pt idx="888">
                  <c:v>37322</c:v>
                </c:pt>
                <c:pt idx="889">
                  <c:v>37323</c:v>
                </c:pt>
                <c:pt idx="890">
                  <c:v>37324</c:v>
                </c:pt>
                <c:pt idx="891">
                  <c:v>37325</c:v>
                </c:pt>
                <c:pt idx="892">
                  <c:v>37326</c:v>
                </c:pt>
                <c:pt idx="893">
                  <c:v>37327</c:v>
                </c:pt>
                <c:pt idx="894">
                  <c:v>37328</c:v>
                </c:pt>
                <c:pt idx="895">
                  <c:v>37329</c:v>
                </c:pt>
                <c:pt idx="896">
                  <c:v>37330</c:v>
                </c:pt>
                <c:pt idx="897">
                  <c:v>37331</c:v>
                </c:pt>
                <c:pt idx="898">
                  <c:v>37332</c:v>
                </c:pt>
                <c:pt idx="899">
                  <c:v>37333</c:v>
                </c:pt>
                <c:pt idx="900">
                  <c:v>37334</c:v>
                </c:pt>
                <c:pt idx="901">
                  <c:v>37335</c:v>
                </c:pt>
                <c:pt idx="902">
                  <c:v>37336</c:v>
                </c:pt>
                <c:pt idx="903">
                  <c:v>37337</c:v>
                </c:pt>
                <c:pt idx="904">
                  <c:v>37338</c:v>
                </c:pt>
                <c:pt idx="905">
                  <c:v>37339</c:v>
                </c:pt>
                <c:pt idx="906">
                  <c:v>37340</c:v>
                </c:pt>
                <c:pt idx="907">
                  <c:v>37341</c:v>
                </c:pt>
                <c:pt idx="908">
                  <c:v>37342</c:v>
                </c:pt>
                <c:pt idx="909">
                  <c:v>37343</c:v>
                </c:pt>
                <c:pt idx="910">
                  <c:v>37344</c:v>
                </c:pt>
                <c:pt idx="911">
                  <c:v>37345</c:v>
                </c:pt>
                <c:pt idx="912">
                  <c:v>37346</c:v>
                </c:pt>
                <c:pt idx="913">
                  <c:v>37347</c:v>
                </c:pt>
                <c:pt idx="914">
                  <c:v>37348</c:v>
                </c:pt>
                <c:pt idx="915">
                  <c:v>37349</c:v>
                </c:pt>
                <c:pt idx="916">
                  <c:v>37350</c:v>
                </c:pt>
                <c:pt idx="917">
                  <c:v>37351</c:v>
                </c:pt>
                <c:pt idx="918">
                  <c:v>37352</c:v>
                </c:pt>
                <c:pt idx="919">
                  <c:v>37353</c:v>
                </c:pt>
                <c:pt idx="920">
                  <c:v>37354</c:v>
                </c:pt>
                <c:pt idx="921">
                  <c:v>37355</c:v>
                </c:pt>
                <c:pt idx="922">
                  <c:v>37356</c:v>
                </c:pt>
                <c:pt idx="923">
                  <c:v>37357</c:v>
                </c:pt>
                <c:pt idx="924">
                  <c:v>37358</c:v>
                </c:pt>
                <c:pt idx="925">
                  <c:v>37359</c:v>
                </c:pt>
                <c:pt idx="926">
                  <c:v>37360</c:v>
                </c:pt>
                <c:pt idx="927">
                  <c:v>37361</c:v>
                </c:pt>
                <c:pt idx="928">
                  <c:v>37362</c:v>
                </c:pt>
                <c:pt idx="929">
                  <c:v>37363</c:v>
                </c:pt>
                <c:pt idx="930">
                  <c:v>37364</c:v>
                </c:pt>
                <c:pt idx="931">
                  <c:v>37365</c:v>
                </c:pt>
                <c:pt idx="932">
                  <c:v>37366</c:v>
                </c:pt>
                <c:pt idx="933">
                  <c:v>37367</c:v>
                </c:pt>
                <c:pt idx="934">
                  <c:v>37368</c:v>
                </c:pt>
                <c:pt idx="935">
                  <c:v>37369</c:v>
                </c:pt>
                <c:pt idx="936">
                  <c:v>37370</c:v>
                </c:pt>
                <c:pt idx="937">
                  <c:v>37371</c:v>
                </c:pt>
                <c:pt idx="938">
                  <c:v>37372</c:v>
                </c:pt>
                <c:pt idx="939">
                  <c:v>37373</c:v>
                </c:pt>
                <c:pt idx="940">
                  <c:v>37374</c:v>
                </c:pt>
                <c:pt idx="941">
                  <c:v>37375</c:v>
                </c:pt>
                <c:pt idx="942">
                  <c:v>37376</c:v>
                </c:pt>
                <c:pt idx="943">
                  <c:v>37377</c:v>
                </c:pt>
                <c:pt idx="944">
                  <c:v>37378</c:v>
                </c:pt>
                <c:pt idx="945">
                  <c:v>37379</c:v>
                </c:pt>
                <c:pt idx="946">
                  <c:v>37380</c:v>
                </c:pt>
                <c:pt idx="947">
                  <c:v>37381</c:v>
                </c:pt>
                <c:pt idx="948">
                  <c:v>37382</c:v>
                </c:pt>
                <c:pt idx="949">
                  <c:v>37383</c:v>
                </c:pt>
                <c:pt idx="950">
                  <c:v>37384</c:v>
                </c:pt>
                <c:pt idx="951">
                  <c:v>37385</c:v>
                </c:pt>
                <c:pt idx="952">
                  <c:v>37386</c:v>
                </c:pt>
                <c:pt idx="953">
                  <c:v>37387</c:v>
                </c:pt>
                <c:pt idx="954">
                  <c:v>37388</c:v>
                </c:pt>
                <c:pt idx="955">
                  <c:v>37389</c:v>
                </c:pt>
                <c:pt idx="956">
                  <c:v>37390</c:v>
                </c:pt>
                <c:pt idx="957">
                  <c:v>37391</c:v>
                </c:pt>
                <c:pt idx="958">
                  <c:v>37392</c:v>
                </c:pt>
                <c:pt idx="959">
                  <c:v>37393</c:v>
                </c:pt>
                <c:pt idx="960">
                  <c:v>37394</c:v>
                </c:pt>
                <c:pt idx="961">
                  <c:v>37395</c:v>
                </c:pt>
                <c:pt idx="962">
                  <c:v>37396</c:v>
                </c:pt>
                <c:pt idx="963">
                  <c:v>37397</c:v>
                </c:pt>
                <c:pt idx="964">
                  <c:v>37398</c:v>
                </c:pt>
                <c:pt idx="965">
                  <c:v>37399</c:v>
                </c:pt>
                <c:pt idx="966">
                  <c:v>37400</c:v>
                </c:pt>
                <c:pt idx="967">
                  <c:v>37401</c:v>
                </c:pt>
                <c:pt idx="968">
                  <c:v>37402</c:v>
                </c:pt>
                <c:pt idx="969">
                  <c:v>37403</c:v>
                </c:pt>
                <c:pt idx="970">
                  <c:v>37404</c:v>
                </c:pt>
                <c:pt idx="971">
                  <c:v>37405</c:v>
                </c:pt>
                <c:pt idx="972">
                  <c:v>37406</c:v>
                </c:pt>
                <c:pt idx="973">
                  <c:v>37407</c:v>
                </c:pt>
                <c:pt idx="974">
                  <c:v>37408</c:v>
                </c:pt>
                <c:pt idx="975">
                  <c:v>37409</c:v>
                </c:pt>
                <c:pt idx="976">
                  <c:v>37410</c:v>
                </c:pt>
                <c:pt idx="977">
                  <c:v>37411</c:v>
                </c:pt>
                <c:pt idx="978">
                  <c:v>37412</c:v>
                </c:pt>
                <c:pt idx="979">
                  <c:v>37413</c:v>
                </c:pt>
                <c:pt idx="980">
                  <c:v>37414</c:v>
                </c:pt>
                <c:pt idx="981">
                  <c:v>37415</c:v>
                </c:pt>
                <c:pt idx="982">
                  <c:v>37416</c:v>
                </c:pt>
                <c:pt idx="983">
                  <c:v>37417</c:v>
                </c:pt>
                <c:pt idx="984">
                  <c:v>37418</c:v>
                </c:pt>
                <c:pt idx="985">
                  <c:v>37419</c:v>
                </c:pt>
                <c:pt idx="986">
                  <c:v>37420</c:v>
                </c:pt>
                <c:pt idx="987">
                  <c:v>37421</c:v>
                </c:pt>
                <c:pt idx="988">
                  <c:v>37422</c:v>
                </c:pt>
                <c:pt idx="989">
                  <c:v>37423</c:v>
                </c:pt>
                <c:pt idx="990">
                  <c:v>37424</c:v>
                </c:pt>
                <c:pt idx="991">
                  <c:v>37425</c:v>
                </c:pt>
                <c:pt idx="992">
                  <c:v>37426</c:v>
                </c:pt>
                <c:pt idx="993">
                  <c:v>37427</c:v>
                </c:pt>
                <c:pt idx="994">
                  <c:v>37428</c:v>
                </c:pt>
                <c:pt idx="995">
                  <c:v>37429</c:v>
                </c:pt>
                <c:pt idx="996">
                  <c:v>37430</c:v>
                </c:pt>
                <c:pt idx="997">
                  <c:v>37431</c:v>
                </c:pt>
                <c:pt idx="998">
                  <c:v>37432</c:v>
                </c:pt>
                <c:pt idx="999">
                  <c:v>37433</c:v>
                </c:pt>
                <c:pt idx="1000">
                  <c:v>37434</c:v>
                </c:pt>
                <c:pt idx="1001">
                  <c:v>37435</c:v>
                </c:pt>
                <c:pt idx="1002">
                  <c:v>37436</c:v>
                </c:pt>
                <c:pt idx="1003">
                  <c:v>37437</c:v>
                </c:pt>
                <c:pt idx="1004">
                  <c:v>37438</c:v>
                </c:pt>
                <c:pt idx="1005">
                  <c:v>37439</c:v>
                </c:pt>
                <c:pt idx="1006">
                  <c:v>37440</c:v>
                </c:pt>
                <c:pt idx="1007">
                  <c:v>37441</c:v>
                </c:pt>
                <c:pt idx="1008">
                  <c:v>37442</c:v>
                </c:pt>
                <c:pt idx="1009">
                  <c:v>37443</c:v>
                </c:pt>
                <c:pt idx="1010">
                  <c:v>37444</c:v>
                </c:pt>
                <c:pt idx="1011">
                  <c:v>37445</c:v>
                </c:pt>
                <c:pt idx="1012">
                  <c:v>37446</c:v>
                </c:pt>
                <c:pt idx="1013">
                  <c:v>37447</c:v>
                </c:pt>
                <c:pt idx="1014">
                  <c:v>37448</c:v>
                </c:pt>
                <c:pt idx="1015">
                  <c:v>37449</c:v>
                </c:pt>
                <c:pt idx="1016">
                  <c:v>37450</c:v>
                </c:pt>
                <c:pt idx="1017">
                  <c:v>37451</c:v>
                </c:pt>
                <c:pt idx="1018">
                  <c:v>37452</c:v>
                </c:pt>
                <c:pt idx="1019">
                  <c:v>37453</c:v>
                </c:pt>
                <c:pt idx="1020">
                  <c:v>37454</c:v>
                </c:pt>
                <c:pt idx="1021">
                  <c:v>37455</c:v>
                </c:pt>
                <c:pt idx="1022">
                  <c:v>37456</c:v>
                </c:pt>
                <c:pt idx="1023">
                  <c:v>37457</c:v>
                </c:pt>
                <c:pt idx="1024">
                  <c:v>37458</c:v>
                </c:pt>
                <c:pt idx="1025">
                  <c:v>37459</c:v>
                </c:pt>
                <c:pt idx="1026">
                  <c:v>37460</c:v>
                </c:pt>
                <c:pt idx="1027">
                  <c:v>37461</c:v>
                </c:pt>
                <c:pt idx="1028">
                  <c:v>37462</c:v>
                </c:pt>
                <c:pt idx="1029">
                  <c:v>37463</c:v>
                </c:pt>
                <c:pt idx="1030">
                  <c:v>37464</c:v>
                </c:pt>
                <c:pt idx="1031">
                  <c:v>37465</c:v>
                </c:pt>
                <c:pt idx="1032">
                  <c:v>37466</c:v>
                </c:pt>
                <c:pt idx="1033">
                  <c:v>37467</c:v>
                </c:pt>
                <c:pt idx="1034">
                  <c:v>37468</c:v>
                </c:pt>
                <c:pt idx="1035">
                  <c:v>37469</c:v>
                </c:pt>
                <c:pt idx="1036">
                  <c:v>37470</c:v>
                </c:pt>
                <c:pt idx="1037">
                  <c:v>37471</c:v>
                </c:pt>
                <c:pt idx="1038">
                  <c:v>37472</c:v>
                </c:pt>
                <c:pt idx="1039">
                  <c:v>37473</c:v>
                </c:pt>
                <c:pt idx="1040">
                  <c:v>37474</c:v>
                </c:pt>
                <c:pt idx="1041">
                  <c:v>37475</c:v>
                </c:pt>
                <c:pt idx="1042">
                  <c:v>37476</c:v>
                </c:pt>
                <c:pt idx="1043">
                  <c:v>37477</c:v>
                </c:pt>
                <c:pt idx="1044">
                  <c:v>37478</c:v>
                </c:pt>
                <c:pt idx="1045">
                  <c:v>37479</c:v>
                </c:pt>
                <c:pt idx="1046">
                  <c:v>37480</c:v>
                </c:pt>
                <c:pt idx="1047">
                  <c:v>37481</c:v>
                </c:pt>
                <c:pt idx="1048">
                  <c:v>37482</c:v>
                </c:pt>
                <c:pt idx="1049">
                  <c:v>37483</c:v>
                </c:pt>
                <c:pt idx="1050">
                  <c:v>37484</c:v>
                </c:pt>
                <c:pt idx="1051">
                  <c:v>37485</c:v>
                </c:pt>
                <c:pt idx="1052">
                  <c:v>37486</c:v>
                </c:pt>
                <c:pt idx="1053">
                  <c:v>37487</c:v>
                </c:pt>
                <c:pt idx="1054">
                  <c:v>37488</c:v>
                </c:pt>
                <c:pt idx="1055">
                  <c:v>37489</c:v>
                </c:pt>
                <c:pt idx="1056">
                  <c:v>37490</c:v>
                </c:pt>
                <c:pt idx="1057">
                  <c:v>37491</c:v>
                </c:pt>
                <c:pt idx="1058">
                  <c:v>37492</c:v>
                </c:pt>
                <c:pt idx="1059">
                  <c:v>37493</c:v>
                </c:pt>
                <c:pt idx="1060">
                  <c:v>37494</c:v>
                </c:pt>
                <c:pt idx="1061">
                  <c:v>37495</c:v>
                </c:pt>
                <c:pt idx="1062">
                  <c:v>37496</c:v>
                </c:pt>
                <c:pt idx="1063">
                  <c:v>37497</c:v>
                </c:pt>
                <c:pt idx="1064">
                  <c:v>37498</c:v>
                </c:pt>
                <c:pt idx="1065">
                  <c:v>37499</c:v>
                </c:pt>
                <c:pt idx="1066">
                  <c:v>37500</c:v>
                </c:pt>
                <c:pt idx="1067">
                  <c:v>37501</c:v>
                </c:pt>
                <c:pt idx="1068">
                  <c:v>37502</c:v>
                </c:pt>
                <c:pt idx="1069">
                  <c:v>37503</c:v>
                </c:pt>
                <c:pt idx="1070">
                  <c:v>37504</c:v>
                </c:pt>
                <c:pt idx="1071">
                  <c:v>37505</c:v>
                </c:pt>
                <c:pt idx="1072">
                  <c:v>37506</c:v>
                </c:pt>
                <c:pt idx="1073">
                  <c:v>37507</c:v>
                </c:pt>
                <c:pt idx="1074">
                  <c:v>37508</c:v>
                </c:pt>
                <c:pt idx="1075">
                  <c:v>37509</c:v>
                </c:pt>
                <c:pt idx="1076">
                  <c:v>37510</c:v>
                </c:pt>
                <c:pt idx="1077">
                  <c:v>37511</c:v>
                </c:pt>
                <c:pt idx="1078">
                  <c:v>37512</c:v>
                </c:pt>
                <c:pt idx="1079">
                  <c:v>37513</c:v>
                </c:pt>
                <c:pt idx="1080">
                  <c:v>37514</c:v>
                </c:pt>
                <c:pt idx="1081">
                  <c:v>37515</c:v>
                </c:pt>
                <c:pt idx="1082">
                  <c:v>37516</c:v>
                </c:pt>
                <c:pt idx="1083">
                  <c:v>37517</c:v>
                </c:pt>
                <c:pt idx="1084">
                  <c:v>37518</c:v>
                </c:pt>
                <c:pt idx="1085">
                  <c:v>37519</c:v>
                </c:pt>
                <c:pt idx="1086">
                  <c:v>37520</c:v>
                </c:pt>
                <c:pt idx="1087">
                  <c:v>37521</c:v>
                </c:pt>
                <c:pt idx="1088">
                  <c:v>37522</c:v>
                </c:pt>
                <c:pt idx="1089">
                  <c:v>37523</c:v>
                </c:pt>
                <c:pt idx="1090">
                  <c:v>37524</c:v>
                </c:pt>
                <c:pt idx="1091">
                  <c:v>37525</c:v>
                </c:pt>
                <c:pt idx="1092">
                  <c:v>37526</c:v>
                </c:pt>
                <c:pt idx="1093">
                  <c:v>37527</c:v>
                </c:pt>
                <c:pt idx="1094">
                  <c:v>37528</c:v>
                </c:pt>
                <c:pt idx="1095">
                  <c:v>37529</c:v>
                </c:pt>
                <c:pt idx="1096">
                  <c:v>37530</c:v>
                </c:pt>
                <c:pt idx="1097">
                  <c:v>37531</c:v>
                </c:pt>
                <c:pt idx="1098">
                  <c:v>37532</c:v>
                </c:pt>
                <c:pt idx="1099">
                  <c:v>37533</c:v>
                </c:pt>
                <c:pt idx="1100">
                  <c:v>37534</c:v>
                </c:pt>
                <c:pt idx="1101">
                  <c:v>37535</c:v>
                </c:pt>
                <c:pt idx="1102">
                  <c:v>37536</c:v>
                </c:pt>
                <c:pt idx="1103">
                  <c:v>37537</c:v>
                </c:pt>
                <c:pt idx="1104">
                  <c:v>37538</c:v>
                </c:pt>
                <c:pt idx="1105">
                  <c:v>37539</c:v>
                </c:pt>
                <c:pt idx="1106">
                  <c:v>37540</c:v>
                </c:pt>
                <c:pt idx="1107">
                  <c:v>37541</c:v>
                </c:pt>
                <c:pt idx="1108">
                  <c:v>37542</c:v>
                </c:pt>
                <c:pt idx="1109">
                  <c:v>37543</c:v>
                </c:pt>
                <c:pt idx="1110">
                  <c:v>37544</c:v>
                </c:pt>
                <c:pt idx="1111">
                  <c:v>37545</c:v>
                </c:pt>
                <c:pt idx="1112">
                  <c:v>37546</c:v>
                </c:pt>
                <c:pt idx="1113">
                  <c:v>37547</c:v>
                </c:pt>
                <c:pt idx="1114">
                  <c:v>37548</c:v>
                </c:pt>
                <c:pt idx="1115">
                  <c:v>37549</c:v>
                </c:pt>
                <c:pt idx="1116">
                  <c:v>37550</c:v>
                </c:pt>
                <c:pt idx="1117">
                  <c:v>37551</c:v>
                </c:pt>
                <c:pt idx="1118">
                  <c:v>37552</c:v>
                </c:pt>
                <c:pt idx="1119">
                  <c:v>37553</c:v>
                </c:pt>
                <c:pt idx="1120">
                  <c:v>37554</c:v>
                </c:pt>
                <c:pt idx="1121">
                  <c:v>37555</c:v>
                </c:pt>
                <c:pt idx="1122">
                  <c:v>37556</c:v>
                </c:pt>
                <c:pt idx="1123">
                  <c:v>37557</c:v>
                </c:pt>
                <c:pt idx="1124">
                  <c:v>37558</c:v>
                </c:pt>
                <c:pt idx="1125">
                  <c:v>37559</c:v>
                </c:pt>
                <c:pt idx="1126">
                  <c:v>37560</c:v>
                </c:pt>
                <c:pt idx="1127">
                  <c:v>37561</c:v>
                </c:pt>
                <c:pt idx="1128">
                  <c:v>37562</c:v>
                </c:pt>
                <c:pt idx="1129">
                  <c:v>37563</c:v>
                </c:pt>
                <c:pt idx="1130">
                  <c:v>37564</c:v>
                </c:pt>
                <c:pt idx="1131">
                  <c:v>37565</c:v>
                </c:pt>
                <c:pt idx="1132">
                  <c:v>37566</c:v>
                </c:pt>
                <c:pt idx="1133">
                  <c:v>37567</c:v>
                </c:pt>
                <c:pt idx="1134">
                  <c:v>37568</c:v>
                </c:pt>
                <c:pt idx="1135">
                  <c:v>37569</c:v>
                </c:pt>
                <c:pt idx="1136">
                  <c:v>37570</c:v>
                </c:pt>
                <c:pt idx="1137">
                  <c:v>37571</c:v>
                </c:pt>
                <c:pt idx="1138">
                  <c:v>37572</c:v>
                </c:pt>
                <c:pt idx="1139">
                  <c:v>37573</c:v>
                </c:pt>
                <c:pt idx="1140">
                  <c:v>37574</c:v>
                </c:pt>
                <c:pt idx="1141">
                  <c:v>37575</c:v>
                </c:pt>
                <c:pt idx="1142">
                  <c:v>37576</c:v>
                </c:pt>
                <c:pt idx="1143">
                  <c:v>37577</c:v>
                </c:pt>
                <c:pt idx="1144">
                  <c:v>37578</c:v>
                </c:pt>
                <c:pt idx="1145">
                  <c:v>37579</c:v>
                </c:pt>
                <c:pt idx="1146">
                  <c:v>37580</c:v>
                </c:pt>
                <c:pt idx="1147">
                  <c:v>37581</c:v>
                </c:pt>
                <c:pt idx="1148">
                  <c:v>37582</c:v>
                </c:pt>
                <c:pt idx="1149">
                  <c:v>37583</c:v>
                </c:pt>
                <c:pt idx="1150">
                  <c:v>37584</c:v>
                </c:pt>
                <c:pt idx="1151">
                  <c:v>37585</c:v>
                </c:pt>
                <c:pt idx="1152">
                  <c:v>37586</c:v>
                </c:pt>
                <c:pt idx="1153">
                  <c:v>37587</c:v>
                </c:pt>
                <c:pt idx="1154">
                  <c:v>37588</c:v>
                </c:pt>
                <c:pt idx="1155">
                  <c:v>37589</c:v>
                </c:pt>
                <c:pt idx="1156">
                  <c:v>37590</c:v>
                </c:pt>
                <c:pt idx="1157">
                  <c:v>37591</c:v>
                </c:pt>
                <c:pt idx="1158">
                  <c:v>37592</c:v>
                </c:pt>
                <c:pt idx="1159">
                  <c:v>37593</c:v>
                </c:pt>
                <c:pt idx="1160">
                  <c:v>37594</c:v>
                </c:pt>
                <c:pt idx="1161">
                  <c:v>37595</c:v>
                </c:pt>
                <c:pt idx="1162">
                  <c:v>37596</c:v>
                </c:pt>
                <c:pt idx="1163">
                  <c:v>37597</c:v>
                </c:pt>
                <c:pt idx="1164">
                  <c:v>37598</c:v>
                </c:pt>
                <c:pt idx="1165">
                  <c:v>37599</c:v>
                </c:pt>
                <c:pt idx="1166">
                  <c:v>37600</c:v>
                </c:pt>
                <c:pt idx="1167">
                  <c:v>37601</c:v>
                </c:pt>
                <c:pt idx="1168">
                  <c:v>37602</c:v>
                </c:pt>
                <c:pt idx="1169">
                  <c:v>37603</c:v>
                </c:pt>
                <c:pt idx="1170">
                  <c:v>37604</c:v>
                </c:pt>
                <c:pt idx="1171">
                  <c:v>37605</c:v>
                </c:pt>
                <c:pt idx="1172">
                  <c:v>37606</c:v>
                </c:pt>
                <c:pt idx="1173">
                  <c:v>37607</c:v>
                </c:pt>
                <c:pt idx="1174">
                  <c:v>37608</c:v>
                </c:pt>
                <c:pt idx="1175">
                  <c:v>37609</c:v>
                </c:pt>
                <c:pt idx="1176">
                  <c:v>37610</c:v>
                </c:pt>
                <c:pt idx="1177">
                  <c:v>37611</c:v>
                </c:pt>
                <c:pt idx="1178">
                  <c:v>37612</c:v>
                </c:pt>
                <c:pt idx="1179">
                  <c:v>37613</c:v>
                </c:pt>
                <c:pt idx="1180">
                  <c:v>37614</c:v>
                </c:pt>
                <c:pt idx="1181">
                  <c:v>37615</c:v>
                </c:pt>
                <c:pt idx="1182">
                  <c:v>37616</c:v>
                </c:pt>
                <c:pt idx="1183">
                  <c:v>37617</c:v>
                </c:pt>
                <c:pt idx="1184">
                  <c:v>37618</c:v>
                </c:pt>
                <c:pt idx="1185">
                  <c:v>37619</c:v>
                </c:pt>
                <c:pt idx="1186">
                  <c:v>37620</c:v>
                </c:pt>
                <c:pt idx="1187">
                  <c:v>37621</c:v>
                </c:pt>
                <c:pt idx="1188">
                  <c:v>37622</c:v>
                </c:pt>
                <c:pt idx="1189">
                  <c:v>37623</c:v>
                </c:pt>
                <c:pt idx="1190">
                  <c:v>37624</c:v>
                </c:pt>
                <c:pt idx="1191">
                  <c:v>37625</c:v>
                </c:pt>
                <c:pt idx="1192">
                  <c:v>37626</c:v>
                </c:pt>
                <c:pt idx="1193">
                  <c:v>37627</c:v>
                </c:pt>
                <c:pt idx="1194">
                  <c:v>37628</c:v>
                </c:pt>
                <c:pt idx="1195">
                  <c:v>37629</c:v>
                </c:pt>
                <c:pt idx="1196">
                  <c:v>37630</c:v>
                </c:pt>
                <c:pt idx="1197">
                  <c:v>37631</c:v>
                </c:pt>
                <c:pt idx="1198">
                  <c:v>37632</c:v>
                </c:pt>
                <c:pt idx="1199">
                  <c:v>37633</c:v>
                </c:pt>
                <c:pt idx="1200">
                  <c:v>37634</c:v>
                </c:pt>
                <c:pt idx="1201">
                  <c:v>37635</c:v>
                </c:pt>
                <c:pt idx="1202">
                  <c:v>37636</c:v>
                </c:pt>
                <c:pt idx="1203">
                  <c:v>37637</c:v>
                </c:pt>
                <c:pt idx="1204">
                  <c:v>37638</c:v>
                </c:pt>
                <c:pt idx="1205">
                  <c:v>37639</c:v>
                </c:pt>
                <c:pt idx="1206">
                  <c:v>37640</c:v>
                </c:pt>
                <c:pt idx="1207">
                  <c:v>37641</c:v>
                </c:pt>
                <c:pt idx="1208">
                  <c:v>37642</c:v>
                </c:pt>
                <c:pt idx="1209">
                  <c:v>37643</c:v>
                </c:pt>
                <c:pt idx="1210">
                  <c:v>37644</c:v>
                </c:pt>
                <c:pt idx="1211">
                  <c:v>37645</c:v>
                </c:pt>
                <c:pt idx="1212">
                  <c:v>37646</c:v>
                </c:pt>
                <c:pt idx="1213">
                  <c:v>37647</c:v>
                </c:pt>
                <c:pt idx="1214">
                  <c:v>37648</c:v>
                </c:pt>
                <c:pt idx="1215">
                  <c:v>37649</c:v>
                </c:pt>
                <c:pt idx="1216">
                  <c:v>37650</c:v>
                </c:pt>
                <c:pt idx="1217">
                  <c:v>37651</c:v>
                </c:pt>
                <c:pt idx="1218">
                  <c:v>37652</c:v>
                </c:pt>
                <c:pt idx="1219">
                  <c:v>37653</c:v>
                </c:pt>
                <c:pt idx="1220">
                  <c:v>37654</c:v>
                </c:pt>
                <c:pt idx="1221">
                  <c:v>37655</c:v>
                </c:pt>
                <c:pt idx="1222">
                  <c:v>37656</c:v>
                </c:pt>
                <c:pt idx="1223">
                  <c:v>37657</c:v>
                </c:pt>
                <c:pt idx="1224">
                  <c:v>37658</c:v>
                </c:pt>
                <c:pt idx="1225">
                  <c:v>37659</c:v>
                </c:pt>
                <c:pt idx="1226">
                  <c:v>37660</c:v>
                </c:pt>
                <c:pt idx="1227">
                  <c:v>37661</c:v>
                </c:pt>
                <c:pt idx="1228">
                  <c:v>37662</c:v>
                </c:pt>
                <c:pt idx="1229">
                  <c:v>37663</c:v>
                </c:pt>
                <c:pt idx="1230">
                  <c:v>37664</c:v>
                </c:pt>
                <c:pt idx="1231">
                  <c:v>37665</c:v>
                </c:pt>
                <c:pt idx="1232">
                  <c:v>37666</c:v>
                </c:pt>
                <c:pt idx="1233">
                  <c:v>37667</c:v>
                </c:pt>
                <c:pt idx="1234">
                  <c:v>37668</c:v>
                </c:pt>
                <c:pt idx="1235">
                  <c:v>37669</c:v>
                </c:pt>
                <c:pt idx="1236">
                  <c:v>37670</c:v>
                </c:pt>
                <c:pt idx="1237">
                  <c:v>37671</c:v>
                </c:pt>
                <c:pt idx="1238">
                  <c:v>37672</c:v>
                </c:pt>
                <c:pt idx="1239">
                  <c:v>37673</c:v>
                </c:pt>
                <c:pt idx="1240">
                  <c:v>37674</c:v>
                </c:pt>
                <c:pt idx="1241">
                  <c:v>37675</c:v>
                </c:pt>
                <c:pt idx="1242">
                  <c:v>37676</c:v>
                </c:pt>
                <c:pt idx="1243">
                  <c:v>37677</c:v>
                </c:pt>
                <c:pt idx="1244">
                  <c:v>37678</c:v>
                </c:pt>
                <c:pt idx="1245">
                  <c:v>37679</c:v>
                </c:pt>
                <c:pt idx="1246">
                  <c:v>37680</c:v>
                </c:pt>
                <c:pt idx="1247">
                  <c:v>37681</c:v>
                </c:pt>
                <c:pt idx="1248">
                  <c:v>37682</c:v>
                </c:pt>
                <c:pt idx="1249">
                  <c:v>37683</c:v>
                </c:pt>
                <c:pt idx="1250">
                  <c:v>37684</c:v>
                </c:pt>
                <c:pt idx="1251">
                  <c:v>37685</c:v>
                </c:pt>
                <c:pt idx="1252">
                  <c:v>37686</c:v>
                </c:pt>
                <c:pt idx="1253">
                  <c:v>37687</c:v>
                </c:pt>
                <c:pt idx="1254">
                  <c:v>37688</c:v>
                </c:pt>
                <c:pt idx="1255">
                  <c:v>37689</c:v>
                </c:pt>
                <c:pt idx="1256">
                  <c:v>37690</c:v>
                </c:pt>
                <c:pt idx="1257">
                  <c:v>37691</c:v>
                </c:pt>
                <c:pt idx="1258">
                  <c:v>37692</c:v>
                </c:pt>
                <c:pt idx="1259">
                  <c:v>37693</c:v>
                </c:pt>
                <c:pt idx="1260">
                  <c:v>37694</c:v>
                </c:pt>
                <c:pt idx="1261">
                  <c:v>37695</c:v>
                </c:pt>
                <c:pt idx="1262">
                  <c:v>37696</c:v>
                </c:pt>
                <c:pt idx="1263">
                  <c:v>37697</c:v>
                </c:pt>
                <c:pt idx="1264">
                  <c:v>37698</c:v>
                </c:pt>
                <c:pt idx="1265">
                  <c:v>37699</c:v>
                </c:pt>
                <c:pt idx="1266">
                  <c:v>37700</c:v>
                </c:pt>
                <c:pt idx="1267">
                  <c:v>37701</c:v>
                </c:pt>
                <c:pt idx="1268">
                  <c:v>37702</c:v>
                </c:pt>
                <c:pt idx="1269">
                  <c:v>37703</c:v>
                </c:pt>
                <c:pt idx="1270">
                  <c:v>37704</c:v>
                </c:pt>
                <c:pt idx="1271">
                  <c:v>37705</c:v>
                </c:pt>
                <c:pt idx="1272">
                  <c:v>37706</c:v>
                </c:pt>
                <c:pt idx="1273">
                  <c:v>37707</c:v>
                </c:pt>
                <c:pt idx="1274">
                  <c:v>37708</c:v>
                </c:pt>
                <c:pt idx="1275">
                  <c:v>37709</c:v>
                </c:pt>
                <c:pt idx="1276">
                  <c:v>37710</c:v>
                </c:pt>
                <c:pt idx="1277">
                  <c:v>37711</c:v>
                </c:pt>
                <c:pt idx="1278">
                  <c:v>37712</c:v>
                </c:pt>
                <c:pt idx="1279">
                  <c:v>37713</c:v>
                </c:pt>
                <c:pt idx="1280">
                  <c:v>37714</c:v>
                </c:pt>
                <c:pt idx="1281">
                  <c:v>37715</c:v>
                </c:pt>
                <c:pt idx="1282">
                  <c:v>37716</c:v>
                </c:pt>
                <c:pt idx="1283">
                  <c:v>37717</c:v>
                </c:pt>
                <c:pt idx="1284">
                  <c:v>37718</c:v>
                </c:pt>
                <c:pt idx="1285">
                  <c:v>37719</c:v>
                </c:pt>
                <c:pt idx="1286">
                  <c:v>37720</c:v>
                </c:pt>
                <c:pt idx="1287">
                  <c:v>37721</c:v>
                </c:pt>
                <c:pt idx="1288">
                  <c:v>37722</c:v>
                </c:pt>
                <c:pt idx="1289">
                  <c:v>37723</c:v>
                </c:pt>
                <c:pt idx="1290">
                  <c:v>37724</c:v>
                </c:pt>
                <c:pt idx="1291">
                  <c:v>37725</c:v>
                </c:pt>
                <c:pt idx="1292">
                  <c:v>37726</c:v>
                </c:pt>
                <c:pt idx="1293">
                  <c:v>37727</c:v>
                </c:pt>
                <c:pt idx="1294">
                  <c:v>37728</c:v>
                </c:pt>
                <c:pt idx="1295">
                  <c:v>37729</c:v>
                </c:pt>
                <c:pt idx="1296">
                  <c:v>37730</c:v>
                </c:pt>
                <c:pt idx="1297">
                  <c:v>37731</c:v>
                </c:pt>
                <c:pt idx="1298">
                  <c:v>37732</c:v>
                </c:pt>
                <c:pt idx="1299">
                  <c:v>37733</c:v>
                </c:pt>
                <c:pt idx="1300">
                  <c:v>37734</c:v>
                </c:pt>
                <c:pt idx="1301">
                  <c:v>37735</c:v>
                </c:pt>
                <c:pt idx="1302">
                  <c:v>37736</c:v>
                </c:pt>
                <c:pt idx="1303">
                  <c:v>37737</c:v>
                </c:pt>
                <c:pt idx="1304">
                  <c:v>37738</c:v>
                </c:pt>
                <c:pt idx="1305">
                  <c:v>37739</c:v>
                </c:pt>
                <c:pt idx="1306">
                  <c:v>37740</c:v>
                </c:pt>
                <c:pt idx="1307">
                  <c:v>37741</c:v>
                </c:pt>
                <c:pt idx="1308">
                  <c:v>37742</c:v>
                </c:pt>
                <c:pt idx="1309">
                  <c:v>37743</c:v>
                </c:pt>
                <c:pt idx="1310">
                  <c:v>37744</c:v>
                </c:pt>
                <c:pt idx="1311">
                  <c:v>37745</c:v>
                </c:pt>
                <c:pt idx="1312">
                  <c:v>37746</c:v>
                </c:pt>
                <c:pt idx="1313">
                  <c:v>37747</c:v>
                </c:pt>
                <c:pt idx="1314">
                  <c:v>37748</c:v>
                </c:pt>
                <c:pt idx="1315">
                  <c:v>37749</c:v>
                </c:pt>
                <c:pt idx="1316">
                  <c:v>37750</c:v>
                </c:pt>
                <c:pt idx="1317">
                  <c:v>37751</c:v>
                </c:pt>
                <c:pt idx="1318">
                  <c:v>37752</c:v>
                </c:pt>
                <c:pt idx="1319">
                  <c:v>37753</c:v>
                </c:pt>
                <c:pt idx="1320">
                  <c:v>37754</c:v>
                </c:pt>
                <c:pt idx="1321">
                  <c:v>37755</c:v>
                </c:pt>
                <c:pt idx="1322">
                  <c:v>37756</c:v>
                </c:pt>
                <c:pt idx="1323">
                  <c:v>37757</c:v>
                </c:pt>
                <c:pt idx="1324">
                  <c:v>37758</c:v>
                </c:pt>
                <c:pt idx="1325">
                  <c:v>37759</c:v>
                </c:pt>
                <c:pt idx="1326">
                  <c:v>37760</c:v>
                </c:pt>
                <c:pt idx="1327">
                  <c:v>37761</c:v>
                </c:pt>
                <c:pt idx="1328">
                  <c:v>37762</c:v>
                </c:pt>
                <c:pt idx="1329">
                  <c:v>37763</c:v>
                </c:pt>
                <c:pt idx="1330">
                  <c:v>37764</c:v>
                </c:pt>
                <c:pt idx="1331">
                  <c:v>37765</c:v>
                </c:pt>
                <c:pt idx="1332">
                  <c:v>37766</c:v>
                </c:pt>
                <c:pt idx="1333">
                  <c:v>37767</c:v>
                </c:pt>
                <c:pt idx="1334">
                  <c:v>37768</c:v>
                </c:pt>
                <c:pt idx="1335">
                  <c:v>37769</c:v>
                </c:pt>
                <c:pt idx="1336">
                  <c:v>37770</c:v>
                </c:pt>
                <c:pt idx="1337">
                  <c:v>37771</c:v>
                </c:pt>
                <c:pt idx="1338">
                  <c:v>37772</c:v>
                </c:pt>
                <c:pt idx="1339">
                  <c:v>37773</c:v>
                </c:pt>
                <c:pt idx="1340">
                  <c:v>37774</c:v>
                </c:pt>
                <c:pt idx="1341">
                  <c:v>37775</c:v>
                </c:pt>
                <c:pt idx="1342">
                  <c:v>37776</c:v>
                </c:pt>
                <c:pt idx="1343">
                  <c:v>37777</c:v>
                </c:pt>
                <c:pt idx="1344">
                  <c:v>37778</c:v>
                </c:pt>
                <c:pt idx="1345">
                  <c:v>37779</c:v>
                </c:pt>
                <c:pt idx="1346">
                  <c:v>37780</c:v>
                </c:pt>
                <c:pt idx="1347">
                  <c:v>37781</c:v>
                </c:pt>
                <c:pt idx="1348">
                  <c:v>37782</c:v>
                </c:pt>
                <c:pt idx="1349">
                  <c:v>37783</c:v>
                </c:pt>
                <c:pt idx="1350">
                  <c:v>37784</c:v>
                </c:pt>
                <c:pt idx="1351">
                  <c:v>37785</c:v>
                </c:pt>
                <c:pt idx="1352">
                  <c:v>37786</c:v>
                </c:pt>
                <c:pt idx="1353">
                  <c:v>37787</c:v>
                </c:pt>
                <c:pt idx="1354">
                  <c:v>37788</c:v>
                </c:pt>
                <c:pt idx="1355">
                  <c:v>37789</c:v>
                </c:pt>
                <c:pt idx="1356">
                  <c:v>37790</c:v>
                </c:pt>
                <c:pt idx="1357">
                  <c:v>37791</c:v>
                </c:pt>
                <c:pt idx="1358">
                  <c:v>37792</c:v>
                </c:pt>
                <c:pt idx="1359">
                  <c:v>37793</c:v>
                </c:pt>
                <c:pt idx="1360">
                  <c:v>37794</c:v>
                </c:pt>
                <c:pt idx="1361">
                  <c:v>37795</c:v>
                </c:pt>
                <c:pt idx="1362">
                  <c:v>37796</c:v>
                </c:pt>
                <c:pt idx="1363">
                  <c:v>37797</c:v>
                </c:pt>
                <c:pt idx="1364">
                  <c:v>37798</c:v>
                </c:pt>
                <c:pt idx="1365">
                  <c:v>37799</c:v>
                </c:pt>
                <c:pt idx="1366">
                  <c:v>37800</c:v>
                </c:pt>
                <c:pt idx="1367">
                  <c:v>37801</c:v>
                </c:pt>
                <c:pt idx="1368">
                  <c:v>37802</c:v>
                </c:pt>
                <c:pt idx="1369">
                  <c:v>37803</c:v>
                </c:pt>
                <c:pt idx="1370">
                  <c:v>37804</c:v>
                </c:pt>
                <c:pt idx="1371">
                  <c:v>37805</c:v>
                </c:pt>
                <c:pt idx="1372">
                  <c:v>37806</c:v>
                </c:pt>
                <c:pt idx="1373">
                  <c:v>37807</c:v>
                </c:pt>
                <c:pt idx="1374">
                  <c:v>37808</c:v>
                </c:pt>
                <c:pt idx="1375">
                  <c:v>37809</c:v>
                </c:pt>
                <c:pt idx="1376">
                  <c:v>37810</c:v>
                </c:pt>
                <c:pt idx="1377">
                  <c:v>37811</c:v>
                </c:pt>
                <c:pt idx="1378">
                  <c:v>37812</c:v>
                </c:pt>
                <c:pt idx="1379">
                  <c:v>37813</c:v>
                </c:pt>
                <c:pt idx="1380">
                  <c:v>37814</c:v>
                </c:pt>
                <c:pt idx="1381">
                  <c:v>37815</c:v>
                </c:pt>
                <c:pt idx="1382">
                  <c:v>37816</c:v>
                </c:pt>
                <c:pt idx="1383">
                  <c:v>37817</c:v>
                </c:pt>
                <c:pt idx="1384">
                  <c:v>37818</c:v>
                </c:pt>
                <c:pt idx="1385">
                  <c:v>37819</c:v>
                </c:pt>
                <c:pt idx="1386">
                  <c:v>37820</c:v>
                </c:pt>
                <c:pt idx="1387">
                  <c:v>37821</c:v>
                </c:pt>
                <c:pt idx="1388">
                  <c:v>37822</c:v>
                </c:pt>
                <c:pt idx="1389">
                  <c:v>37823</c:v>
                </c:pt>
                <c:pt idx="1390">
                  <c:v>37824</c:v>
                </c:pt>
                <c:pt idx="1391">
                  <c:v>37825</c:v>
                </c:pt>
                <c:pt idx="1392">
                  <c:v>37826</c:v>
                </c:pt>
                <c:pt idx="1393">
                  <c:v>37827</c:v>
                </c:pt>
                <c:pt idx="1394">
                  <c:v>37828</c:v>
                </c:pt>
                <c:pt idx="1395">
                  <c:v>37829</c:v>
                </c:pt>
                <c:pt idx="1396">
                  <c:v>37830</c:v>
                </c:pt>
                <c:pt idx="1397">
                  <c:v>37831</c:v>
                </c:pt>
                <c:pt idx="1398">
                  <c:v>37832</c:v>
                </c:pt>
                <c:pt idx="1399">
                  <c:v>37833</c:v>
                </c:pt>
                <c:pt idx="1400">
                  <c:v>37834</c:v>
                </c:pt>
                <c:pt idx="1401">
                  <c:v>37835</c:v>
                </c:pt>
                <c:pt idx="1402">
                  <c:v>37836</c:v>
                </c:pt>
                <c:pt idx="1403">
                  <c:v>37837</c:v>
                </c:pt>
                <c:pt idx="1404">
                  <c:v>37838</c:v>
                </c:pt>
                <c:pt idx="1405">
                  <c:v>37839</c:v>
                </c:pt>
                <c:pt idx="1406">
                  <c:v>37840</c:v>
                </c:pt>
                <c:pt idx="1407">
                  <c:v>37841</c:v>
                </c:pt>
                <c:pt idx="1408">
                  <c:v>37842</c:v>
                </c:pt>
                <c:pt idx="1409">
                  <c:v>37843</c:v>
                </c:pt>
                <c:pt idx="1410">
                  <c:v>37844</c:v>
                </c:pt>
                <c:pt idx="1411">
                  <c:v>37845</c:v>
                </c:pt>
                <c:pt idx="1412">
                  <c:v>37846</c:v>
                </c:pt>
                <c:pt idx="1413">
                  <c:v>37847</c:v>
                </c:pt>
                <c:pt idx="1414">
                  <c:v>37848</c:v>
                </c:pt>
                <c:pt idx="1415">
                  <c:v>37849</c:v>
                </c:pt>
                <c:pt idx="1416">
                  <c:v>37850</c:v>
                </c:pt>
                <c:pt idx="1417">
                  <c:v>37851</c:v>
                </c:pt>
                <c:pt idx="1418">
                  <c:v>37852</c:v>
                </c:pt>
                <c:pt idx="1419">
                  <c:v>37853</c:v>
                </c:pt>
                <c:pt idx="1420">
                  <c:v>37854</c:v>
                </c:pt>
                <c:pt idx="1421">
                  <c:v>37855</c:v>
                </c:pt>
                <c:pt idx="1422">
                  <c:v>37856</c:v>
                </c:pt>
                <c:pt idx="1423">
                  <c:v>37857</c:v>
                </c:pt>
                <c:pt idx="1424">
                  <c:v>37858</c:v>
                </c:pt>
                <c:pt idx="1425">
                  <c:v>37859</c:v>
                </c:pt>
                <c:pt idx="1426">
                  <c:v>37860</c:v>
                </c:pt>
                <c:pt idx="1427">
                  <c:v>37861</c:v>
                </c:pt>
                <c:pt idx="1428">
                  <c:v>37862</c:v>
                </c:pt>
                <c:pt idx="1429">
                  <c:v>37863</c:v>
                </c:pt>
                <c:pt idx="1430">
                  <c:v>37864</c:v>
                </c:pt>
                <c:pt idx="1431">
                  <c:v>37865</c:v>
                </c:pt>
                <c:pt idx="1432">
                  <c:v>37866</c:v>
                </c:pt>
                <c:pt idx="1433">
                  <c:v>37867</c:v>
                </c:pt>
                <c:pt idx="1434">
                  <c:v>37868</c:v>
                </c:pt>
                <c:pt idx="1435">
                  <c:v>37869</c:v>
                </c:pt>
                <c:pt idx="1436">
                  <c:v>37870</c:v>
                </c:pt>
                <c:pt idx="1437">
                  <c:v>37871</c:v>
                </c:pt>
                <c:pt idx="1438">
                  <c:v>37872</c:v>
                </c:pt>
                <c:pt idx="1439">
                  <c:v>37873</c:v>
                </c:pt>
                <c:pt idx="1440">
                  <c:v>37874</c:v>
                </c:pt>
                <c:pt idx="1441">
                  <c:v>37875</c:v>
                </c:pt>
                <c:pt idx="1442">
                  <c:v>37876</c:v>
                </c:pt>
                <c:pt idx="1443">
                  <c:v>37877</c:v>
                </c:pt>
                <c:pt idx="1444">
                  <c:v>37878</c:v>
                </c:pt>
                <c:pt idx="1445">
                  <c:v>37879</c:v>
                </c:pt>
                <c:pt idx="1446">
                  <c:v>37880</c:v>
                </c:pt>
                <c:pt idx="1447">
                  <c:v>37881</c:v>
                </c:pt>
                <c:pt idx="1448">
                  <c:v>37882</c:v>
                </c:pt>
                <c:pt idx="1449">
                  <c:v>37883</c:v>
                </c:pt>
                <c:pt idx="1450">
                  <c:v>37884</c:v>
                </c:pt>
                <c:pt idx="1451">
                  <c:v>37885</c:v>
                </c:pt>
                <c:pt idx="1452">
                  <c:v>37886</c:v>
                </c:pt>
                <c:pt idx="1453">
                  <c:v>37887</c:v>
                </c:pt>
                <c:pt idx="1454">
                  <c:v>37888</c:v>
                </c:pt>
                <c:pt idx="1455">
                  <c:v>37889</c:v>
                </c:pt>
                <c:pt idx="1456">
                  <c:v>37890</c:v>
                </c:pt>
                <c:pt idx="1457">
                  <c:v>37891</c:v>
                </c:pt>
                <c:pt idx="1458">
                  <c:v>37892</c:v>
                </c:pt>
                <c:pt idx="1459">
                  <c:v>37893</c:v>
                </c:pt>
                <c:pt idx="1460">
                  <c:v>37894</c:v>
                </c:pt>
                <c:pt idx="1461">
                  <c:v>37895</c:v>
                </c:pt>
                <c:pt idx="1462">
                  <c:v>37896</c:v>
                </c:pt>
                <c:pt idx="1463">
                  <c:v>37897</c:v>
                </c:pt>
                <c:pt idx="1464">
                  <c:v>37898</c:v>
                </c:pt>
                <c:pt idx="1465">
                  <c:v>37899</c:v>
                </c:pt>
                <c:pt idx="1466">
                  <c:v>37900</c:v>
                </c:pt>
                <c:pt idx="1467">
                  <c:v>37901</c:v>
                </c:pt>
                <c:pt idx="1468">
                  <c:v>37902</c:v>
                </c:pt>
                <c:pt idx="1469">
                  <c:v>37903</c:v>
                </c:pt>
                <c:pt idx="1470">
                  <c:v>37904</c:v>
                </c:pt>
                <c:pt idx="1471">
                  <c:v>37905</c:v>
                </c:pt>
                <c:pt idx="1472">
                  <c:v>37906</c:v>
                </c:pt>
                <c:pt idx="1473">
                  <c:v>37907</c:v>
                </c:pt>
                <c:pt idx="1474">
                  <c:v>37908</c:v>
                </c:pt>
                <c:pt idx="1475">
                  <c:v>37909</c:v>
                </c:pt>
                <c:pt idx="1476">
                  <c:v>37910</c:v>
                </c:pt>
                <c:pt idx="1477">
                  <c:v>37911</c:v>
                </c:pt>
                <c:pt idx="1478">
                  <c:v>37912</c:v>
                </c:pt>
                <c:pt idx="1479">
                  <c:v>37913</c:v>
                </c:pt>
                <c:pt idx="1480">
                  <c:v>37914</c:v>
                </c:pt>
                <c:pt idx="1481">
                  <c:v>37915</c:v>
                </c:pt>
                <c:pt idx="1482">
                  <c:v>37916</c:v>
                </c:pt>
                <c:pt idx="1483">
                  <c:v>37917</c:v>
                </c:pt>
                <c:pt idx="1484">
                  <c:v>37918</c:v>
                </c:pt>
                <c:pt idx="1485">
                  <c:v>37919</c:v>
                </c:pt>
                <c:pt idx="1486">
                  <c:v>37920</c:v>
                </c:pt>
                <c:pt idx="1487">
                  <c:v>37921</c:v>
                </c:pt>
                <c:pt idx="1488">
                  <c:v>37922</c:v>
                </c:pt>
                <c:pt idx="1489">
                  <c:v>37923</c:v>
                </c:pt>
                <c:pt idx="1490">
                  <c:v>37924</c:v>
                </c:pt>
              </c:numCache>
            </c:numRef>
          </c:cat>
          <c:val>
            <c:numRef>
              <c:f>Graf_calib!$D$6:$D$1586</c:f>
              <c:numCache>
                <c:formatCode>General</c:formatCode>
                <c:ptCount val="15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18.782999999999699</c:v>
                </c:pt>
                <c:pt idx="5">
                  <c:v>1.464</c:v>
                </c:pt>
                <c:pt idx="6">
                  <c:v>3.0000000000000092E-3</c:v>
                </c:pt>
                <c:pt idx="7">
                  <c:v>0</c:v>
                </c:pt>
                <c:pt idx="8">
                  <c:v>1.4E-2</c:v>
                </c:pt>
                <c:pt idx="9">
                  <c:v>7.5069999999999997</c:v>
                </c:pt>
                <c:pt idx="10">
                  <c:v>16.779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2.1999999999999999E-2</c:v>
                </c:pt>
                <c:pt idx="15">
                  <c:v>5.4409999999999998</c:v>
                </c:pt>
                <c:pt idx="16">
                  <c:v>4.9000000000000113E-2</c:v>
                </c:pt>
                <c:pt idx="17">
                  <c:v>3.5999999999999997E-2</c:v>
                </c:pt>
                <c:pt idx="18">
                  <c:v>3.1080000000000001</c:v>
                </c:pt>
                <c:pt idx="19">
                  <c:v>1.0000000000000041E-3</c:v>
                </c:pt>
                <c:pt idx="20">
                  <c:v>6.3E-2</c:v>
                </c:pt>
                <c:pt idx="21">
                  <c:v>1.4E-2</c:v>
                </c:pt>
                <c:pt idx="22">
                  <c:v>0.96500000000000064</c:v>
                </c:pt>
                <c:pt idx="23">
                  <c:v>5.9000000000000434E-2</c:v>
                </c:pt>
                <c:pt idx="24">
                  <c:v>4.1519999999999975</c:v>
                </c:pt>
                <c:pt idx="25">
                  <c:v>2.3419999999999987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1.0000000000000041E-3</c:v>
                </c:pt>
                <c:pt idx="39">
                  <c:v>2.7000000000000256E-2</c:v>
                </c:pt>
                <c:pt idx="40">
                  <c:v>12.284000000000001</c:v>
                </c:pt>
                <c:pt idx="41">
                  <c:v>2.3589999999999987</c:v>
                </c:pt>
                <c:pt idx="42">
                  <c:v>0.129</c:v>
                </c:pt>
                <c:pt idx="43">
                  <c:v>1.2189999999999808</c:v>
                </c:pt>
                <c:pt idx="44">
                  <c:v>0.60200000000000065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5.1999999999999998E-2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2.5000000000000001E-2</c:v>
                </c:pt>
                <c:pt idx="58">
                  <c:v>4.9000000000000113E-2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2.9699999999999998</c:v>
                </c:pt>
                <c:pt idx="64">
                  <c:v>4.0000000000000114E-3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1.2999999999999998E-2</c:v>
                </c:pt>
                <c:pt idx="70">
                  <c:v>1.0000000000000005E-2</c:v>
                </c:pt>
                <c:pt idx="71">
                  <c:v>0.15300000000000041</c:v>
                </c:pt>
                <c:pt idx="72">
                  <c:v>0</c:v>
                </c:pt>
                <c:pt idx="73">
                  <c:v>1.4E-2</c:v>
                </c:pt>
                <c:pt idx="74">
                  <c:v>0</c:v>
                </c:pt>
                <c:pt idx="75">
                  <c:v>1.0000000000000041E-3</c:v>
                </c:pt>
                <c:pt idx="76">
                  <c:v>0</c:v>
                </c:pt>
                <c:pt idx="77">
                  <c:v>4.3999999999999997E-2</c:v>
                </c:pt>
                <c:pt idx="78">
                  <c:v>2.3489999999999998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3.4489999999999998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0.44500000000000001</c:v>
                </c:pt>
                <c:pt idx="99">
                  <c:v>0.41600000000000031</c:v>
                </c:pt>
                <c:pt idx="100">
                  <c:v>1.4869999999999819</c:v>
                </c:pt>
                <c:pt idx="101">
                  <c:v>0</c:v>
                </c:pt>
                <c:pt idx="102">
                  <c:v>0</c:v>
                </c:pt>
                <c:pt idx="103">
                  <c:v>0.28200000000000008</c:v>
                </c:pt>
                <c:pt idx="104">
                  <c:v>31.905999999999889</c:v>
                </c:pt>
                <c:pt idx="105">
                  <c:v>2.004</c:v>
                </c:pt>
                <c:pt idx="106">
                  <c:v>1.1990000000000001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0.126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0.95700000000000063</c:v>
                </c:pt>
                <c:pt idx="116">
                  <c:v>0.65500000000000935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1.0000000000000041E-3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1.2E-2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0.88300000000000001</c:v>
                </c:pt>
                <c:pt idx="135">
                  <c:v>4.0000000000000114E-3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1.0000000000000041E-3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36.302</c:v>
                </c:pt>
                <c:pt idx="170">
                  <c:v>14.059000000000006</c:v>
                </c:pt>
                <c:pt idx="171">
                  <c:v>0.69899999999999995</c:v>
                </c:pt>
                <c:pt idx="172">
                  <c:v>3.3589999999999987</c:v>
                </c:pt>
                <c:pt idx="173">
                  <c:v>4.0309999999999997</c:v>
                </c:pt>
                <c:pt idx="174">
                  <c:v>4.2000000000000023E-2</c:v>
                </c:pt>
                <c:pt idx="175">
                  <c:v>0</c:v>
                </c:pt>
                <c:pt idx="176">
                  <c:v>0</c:v>
                </c:pt>
                <c:pt idx="177">
                  <c:v>0.20600000000000004</c:v>
                </c:pt>
                <c:pt idx="178">
                  <c:v>0.26300000000000001</c:v>
                </c:pt>
                <c:pt idx="179">
                  <c:v>3.0000000000000092E-3</c:v>
                </c:pt>
                <c:pt idx="180">
                  <c:v>2.0000000000000052E-3</c:v>
                </c:pt>
                <c:pt idx="181">
                  <c:v>0</c:v>
                </c:pt>
                <c:pt idx="182">
                  <c:v>0</c:v>
                </c:pt>
                <c:pt idx="183">
                  <c:v>4.6239999999999855</c:v>
                </c:pt>
                <c:pt idx="184">
                  <c:v>3.4000000000000002E-2</c:v>
                </c:pt>
                <c:pt idx="185">
                  <c:v>2.8000000000000001E-2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1.294</c:v>
                </c:pt>
                <c:pt idx="190">
                  <c:v>1.619</c:v>
                </c:pt>
                <c:pt idx="191">
                  <c:v>2.5999999999999999E-2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0.15100000000000041</c:v>
                </c:pt>
                <c:pt idx="196">
                  <c:v>1.4339999999999693</c:v>
                </c:pt>
                <c:pt idx="197">
                  <c:v>6.7229999999999945</c:v>
                </c:pt>
                <c:pt idx="198">
                  <c:v>1.2E-2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2.0000000000000052E-3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8.0830000000000002</c:v>
                </c:pt>
                <c:pt idx="208">
                  <c:v>0.126</c:v>
                </c:pt>
                <c:pt idx="209">
                  <c:v>1.4749999999999808</c:v>
                </c:pt>
                <c:pt idx="210">
                  <c:v>0</c:v>
                </c:pt>
                <c:pt idx="211">
                  <c:v>9.0000000000000028E-3</c:v>
                </c:pt>
                <c:pt idx="212">
                  <c:v>3.0000000000000092E-3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0.68500000000000005</c:v>
                </c:pt>
                <c:pt idx="217">
                  <c:v>0</c:v>
                </c:pt>
                <c:pt idx="218">
                  <c:v>4.0000000000000114E-3</c:v>
                </c:pt>
                <c:pt idx="219">
                  <c:v>0.31000000000000238</c:v>
                </c:pt>
                <c:pt idx="220">
                  <c:v>11.546000000000001</c:v>
                </c:pt>
                <c:pt idx="221">
                  <c:v>11.455000000000076</c:v>
                </c:pt>
                <c:pt idx="222">
                  <c:v>9.0000000000000028E-3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1.379</c:v>
                </c:pt>
                <c:pt idx="229">
                  <c:v>0</c:v>
                </c:pt>
                <c:pt idx="230">
                  <c:v>0</c:v>
                </c:pt>
                <c:pt idx="231">
                  <c:v>0.21100000000000024</c:v>
                </c:pt>
                <c:pt idx="232">
                  <c:v>5.5209999999999955</c:v>
                </c:pt>
                <c:pt idx="233">
                  <c:v>1.0000000000000041E-3</c:v>
                </c:pt>
                <c:pt idx="234">
                  <c:v>1.0000000000000005E-2</c:v>
                </c:pt>
                <c:pt idx="235">
                  <c:v>0.36700000000000038</c:v>
                </c:pt>
                <c:pt idx="236">
                  <c:v>0.18700000000000044</c:v>
                </c:pt>
                <c:pt idx="237">
                  <c:v>0.193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22.128</c:v>
                </c:pt>
                <c:pt idx="252">
                  <c:v>3.0000000000000092E-3</c:v>
                </c:pt>
                <c:pt idx="253">
                  <c:v>9.0000000000000028E-3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3.0000000000000092E-3</c:v>
                </c:pt>
                <c:pt idx="266">
                  <c:v>4.0000000000000114E-3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0.49900000000000383</c:v>
                </c:pt>
                <c:pt idx="283">
                  <c:v>9.0000000000000028E-3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0.33300000000000496</c:v>
                </c:pt>
                <c:pt idx="289">
                  <c:v>0.31400000000000383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3.9000000000000014E-2</c:v>
                </c:pt>
                <c:pt idx="295">
                  <c:v>0.93300000000000005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2.9870000000000001</c:v>
                </c:pt>
                <c:pt idx="305">
                  <c:v>1.4999999999999998E-2</c:v>
                </c:pt>
                <c:pt idx="306">
                  <c:v>1.4999999999999998E-2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2.3E-2</c:v>
                </c:pt>
                <c:pt idx="325">
                  <c:v>0.83500000000000063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4.0000000000000114E-3</c:v>
                </c:pt>
                <c:pt idx="330">
                  <c:v>0.69399999999999995</c:v>
                </c:pt>
                <c:pt idx="331">
                  <c:v>6.3E-2</c:v>
                </c:pt>
                <c:pt idx="332">
                  <c:v>0.27300000000000002</c:v>
                </c:pt>
                <c:pt idx="333">
                  <c:v>6.2219999999999995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1.6000000000000021E-2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2.1000000000000012E-2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5.0000000000000114E-3</c:v>
                </c:pt>
                <c:pt idx="353">
                  <c:v>3.1000000000000052E-2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1.8109999999999846</c:v>
                </c:pt>
                <c:pt idx="361">
                  <c:v>0.19600000000000001</c:v>
                </c:pt>
                <c:pt idx="362">
                  <c:v>3.72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6.0000000000000114E-3</c:v>
                </c:pt>
                <c:pt idx="374">
                  <c:v>0</c:v>
                </c:pt>
                <c:pt idx="375">
                  <c:v>9.76</c:v>
                </c:pt>
                <c:pt idx="376">
                  <c:v>3.5999999999999997E-2</c:v>
                </c:pt>
                <c:pt idx="377">
                  <c:v>0</c:v>
                </c:pt>
                <c:pt idx="378">
                  <c:v>2.8000000000000001E-2</c:v>
                </c:pt>
                <c:pt idx="379">
                  <c:v>5.0000000000000114E-3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3.8539999999999988</c:v>
                </c:pt>
                <c:pt idx="386">
                  <c:v>24.132000000000001</c:v>
                </c:pt>
                <c:pt idx="387">
                  <c:v>97.453000000000003</c:v>
                </c:pt>
                <c:pt idx="388">
                  <c:v>128.19899999999998</c:v>
                </c:pt>
                <c:pt idx="389">
                  <c:v>75.39</c:v>
                </c:pt>
                <c:pt idx="390">
                  <c:v>3.1000000000000052E-2</c:v>
                </c:pt>
                <c:pt idx="391">
                  <c:v>0</c:v>
                </c:pt>
                <c:pt idx="392">
                  <c:v>3.0000000000000092E-3</c:v>
                </c:pt>
                <c:pt idx="393">
                  <c:v>0</c:v>
                </c:pt>
                <c:pt idx="394">
                  <c:v>0.94299999999999995</c:v>
                </c:pt>
                <c:pt idx="395">
                  <c:v>0.14600000000000021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2.4E-2</c:v>
                </c:pt>
                <c:pt idx="400">
                  <c:v>0.24600000000000041</c:v>
                </c:pt>
                <c:pt idx="401">
                  <c:v>0.44800000000000001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0.70800000000000063</c:v>
                </c:pt>
                <c:pt idx="408">
                  <c:v>0.21700000000000041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1.77</c:v>
                </c:pt>
                <c:pt idx="418">
                  <c:v>5.6000000000000001E-2</c:v>
                </c:pt>
                <c:pt idx="419">
                  <c:v>0.45900000000000002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0.502</c:v>
                </c:pt>
                <c:pt idx="425">
                  <c:v>2.0000000000000011E-2</c:v>
                </c:pt>
                <c:pt idx="426">
                  <c:v>1.6000000000000021E-2</c:v>
                </c:pt>
                <c:pt idx="427">
                  <c:v>0</c:v>
                </c:pt>
                <c:pt idx="428">
                  <c:v>4.0000000000000114E-3</c:v>
                </c:pt>
                <c:pt idx="429">
                  <c:v>0</c:v>
                </c:pt>
                <c:pt idx="430">
                  <c:v>0.18600000000000044</c:v>
                </c:pt>
                <c:pt idx="431">
                  <c:v>3.9729999999999968</c:v>
                </c:pt>
                <c:pt idx="432">
                  <c:v>1.0000000000000041E-3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0.44600000000000001</c:v>
                </c:pt>
                <c:pt idx="445">
                  <c:v>0.40300000000000002</c:v>
                </c:pt>
                <c:pt idx="446">
                  <c:v>4.532</c:v>
                </c:pt>
                <c:pt idx="447">
                  <c:v>12.645</c:v>
                </c:pt>
                <c:pt idx="448">
                  <c:v>2.597</c:v>
                </c:pt>
                <c:pt idx="449">
                  <c:v>2.82</c:v>
                </c:pt>
                <c:pt idx="450">
                  <c:v>1.8759999999999828</c:v>
                </c:pt>
                <c:pt idx="451">
                  <c:v>2.5759999999999987</c:v>
                </c:pt>
                <c:pt idx="452">
                  <c:v>6.4000000000000112E-2</c:v>
                </c:pt>
                <c:pt idx="453">
                  <c:v>0.38500000000000434</c:v>
                </c:pt>
                <c:pt idx="454">
                  <c:v>2.8319999999999967</c:v>
                </c:pt>
                <c:pt idx="455">
                  <c:v>8.3000000000000046E-2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1.4999999999999998E-2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1.4999999999999998E-2</c:v>
                </c:pt>
                <c:pt idx="468">
                  <c:v>19.896000000000001</c:v>
                </c:pt>
                <c:pt idx="469">
                  <c:v>2.0000000000000052E-3</c:v>
                </c:pt>
                <c:pt idx="470">
                  <c:v>4.585</c:v>
                </c:pt>
                <c:pt idx="471">
                  <c:v>8.8000000000000064E-2</c:v>
                </c:pt>
                <c:pt idx="472">
                  <c:v>7.1999999999999995E-2</c:v>
                </c:pt>
                <c:pt idx="473">
                  <c:v>1.4259999999999693</c:v>
                </c:pt>
                <c:pt idx="474">
                  <c:v>1.048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1.0000000000000041E-3</c:v>
                </c:pt>
                <c:pt idx="480">
                  <c:v>3.3000000000000002E-2</c:v>
                </c:pt>
                <c:pt idx="481">
                  <c:v>0</c:v>
                </c:pt>
                <c:pt idx="482">
                  <c:v>0.23</c:v>
                </c:pt>
                <c:pt idx="483">
                  <c:v>2.2189999999999999</c:v>
                </c:pt>
                <c:pt idx="484">
                  <c:v>0.49800000000000288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3.0000000000000092E-3</c:v>
                </c:pt>
                <c:pt idx="495">
                  <c:v>1.9000000000000249E-2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0.36300000000000032</c:v>
                </c:pt>
                <c:pt idx="501">
                  <c:v>8.5500000000000007</c:v>
                </c:pt>
                <c:pt idx="502">
                  <c:v>12.783000000000001</c:v>
                </c:pt>
                <c:pt idx="503">
                  <c:v>1.0000000000000041E-3</c:v>
                </c:pt>
                <c:pt idx="504">
                  <c:v>0</c:v>
                </c:pt>
                <c:pt idx="505">
                  <c:v>3.4699999999999998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0.47700000000000031</c:v>
                </c:pt>
                <c:pt idx="511">
                  <c:v>4.0449999999999955</c:v>
                </c:pt>
                <c:pt idx="512">
                  <c:v>3.0000000000000092E-3</c:v>
                </c:pt>
                <c:pt idx="513">
                  <c:v>0</c:v>
                </c:pt>
                <c:pt idx="514">
                  <c:v>2.1999999999999999E-2</c:v>
                </c:pt>
                <c:pt idx="515">
                  <c:v>1.0000000000000041E-3</c:v>
                </c:pt>
                <c:pt idx="516">
                  <c:v>3.3089999999999997</c:v>
                </c:pt>
                <c:pt idx="517">
                  <c:v>0.223</c:v>
                </c:pt>
                <c:pt idx="518">
                  <c:v>9.0000000000000028E-3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11.632</c:v>
                </c:pt>
                <c:pt idx="523">
                  <c:v>1.7999999999999999E-2</c:v>
                </c:pt>
                <c:pt idx="524">
                  <c:v>0</c:v>
                </c:pt>
                <c:pt idx="525">
                  <c:v>1.9000000000000249E-2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1.2E-2</c:v>
                </c:pt>
                <c:pt idx="531">
                  <c:v>5.3999999999999999E-2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5.0000000000000114E-3</c:v>
                </c:pt>
                <c:pt idx="542">
                  <c:v>0</c:v>
                </c:pt>
                <c:pt idx="543">
                  <c:v>0</c:v>
                </c:pt>
                <c:pt idx="544">
                  <c:v>2.0000000000000052E-3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18.564</c:v>
                </c:pt>
                <c:pt idx="564">
                  <c:v>14.954000000000002</c:v>
                </c:pt>
                <c:pt idx="565">
                  <c:v>8.4489999999999998</c:v>
                </c:pt>
                <c:pt idx="566">
                  <c:v>0.11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5.1790000000000003</c:v>
                </c:pt>
                <c:pt idx="574">
                  <c:v>2.4E-2</c:v>
                </c:pt>
                <c:pt idx="575">
                  <c:v>15.446</c:v>
                </c:pt>
                <c:pt idx="576">
                  <c:v>1.347</c:v>
                </c:pt>
                <c:pt idx="577">
                  <c:v>31.984999999999989</c:v>
                </c:pt>
                <c:pt idx="578">
                  <c:v>0.61600000000000465</c:v>
                </c:pt>
                <c:pt idx="579">
                  <c:v>1.3839999999999828</c:v>
                </c:pt>
                <c:pt idx="580">
                  <c:v>2.1000000000000012E-2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0.43400000000000138</c:v>
                </c:pt>
                <c:pt idx="585">
                  <c:v>0.10500000000000002</c:v>
                </c:pt>
                <c:pt idx="586">
                  <c:v>0.13300000000000001</c:v>
                </c:pt>
                <c:pt idx="587">
                  <c:v>9.0000000000000028E-3</c:v>
                </c:pt>
                <c:pt idx="588">
                  <c:v>3.0000000000000092E-3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8.1000000000000003E-2</c:v>
                </c:pt>
                <c:pt idx="593">
                  <c:v>0.89100000000000001</c:v>
                </c:pt>
                <c:pt idx="594">
                  <c:v>4.5000000000000012E-2</c:v>
                </c:pt>
                <c:pt idx="595">
                  <c:v>1.5429999999999846</c:v>
                </c:pt>
                <c:pt idx="596">
                  <c:v>1.0000000000000041E-3</c:v>
                </c:pt>
                <c:pt idx="597">
                  <c:v>0.33000000000000457</c:v>
                </c:pt>
                <c:pt idx="598">
                  <c:v>3.8029999999999977</c:v>
                </c:pt>
                <c:pt idx="599">
                  <c:v>3.7680000000000002</c:v>
                </c:pt>
                <c:pt idx="600">
                  <c:v>2.04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0.46900000000000008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1.173</c:v>
                </c:pt>
                <c:pt idx="617">
                  <c:v>4.4530000000000003</c:v>
                </c:pt>
                <c:pt idx="618">
                  <c:v>0</c:v>
                </c:pt>
                <c:pt idx="619">
                  <c:v>3.1000000000000052E-2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0.56699999999999995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4.2000000000000023E-2</c:v>
                </c:pt>
                <c:pt idx="640">
                  <c:v>0.10700000000000012</c:v>
                </c:pt>
                <c:pt idx="641">
                  <c:v>3.7999999999999999E-2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2.9000000000000001E-2</c:v>
                </c:pt>
                <c:pt idx="647">
                  <c:v>4.2000000000000023E-2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2.1240000000000001</c:v>
                </c:pt>
                <c:pt idx="653">
                  <c:v>1.4509999999999807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6.0000000000000114E-3</c:v>
                </c:pt>
                <c:pt idx="659">
                  <c:v>1.0000000000000005E-2</c:v>
                </c:pt>
                <c:pt idx="660">
                  <c:v>0</c:v>
                </c:pt>
                <c:pt idx="661">
                  <c:v>4.2000000000000023E-2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9.2000000000000026E-2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5.0000000000000114E-3</c:v>
                </c:pt>
                <c:pt idx="674">
                  <c:v>2.0000000000000052E-3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3.500000000000001E-2</c:v>
                </c:pt>
                <c:pt idx="679">
                  <c:v>0</c:v>
                </c:pt>
                <c:pt idx="680">
                  <c:v>5.0000000000000114E-3</c:v>
                </c:pt>
                <c:pt idx="681">
                  <c:v>8.4000000000000047E-2</c:v>
                </c:pt>
                <c:pt idx="682">
                  <c:v>1.7999999999999999E-2</c:v>
                </c:pt>
                <c:pt idx="683">
                  <c:v>0.53800000000000003</c:v>
                </c:pt>
                <c:pt idx="684">
                  <c:v>0.76000000000000856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7.0000000000000021E-2</c:v>
                </c:pt>
                <c:pt idx="699">
                  <c:v>6.1000000000000013E-2</c:v>
                </c:pt>
                <c:pt idx="700">
                  <c:v>2.1999999999999999E-2</c:v>
                </c:pt>
                <c:pt idx="701">
                  <c:v>2.0000000000000052E-3</c:v>
                </c:pt>
                <c:pt idx="702">
                  <c:v>2.7290000000000001</c:v>
                </c:pt>
                <c:pt idx="703">
                  <c:v>0</c:v>
                </c:pt>
                <c:pt idx="704">
                  <c:v>8.8030000000000008</c:v>
                </c:pt>
                <c:pt idx="705">
                  <c:v>2.2810000000000001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0.111</c:v>
                </c:pt>
                <c:pt idx="717">
                  <c:v>5.4729999999999999</c:v>
                </c:pt>
                <c:pt idx="718">
                  <c:v>26.088999999999889</c:v>
                </c:pt>
                <c:pt idx="719">
                  <c:v>3.9000000000000014E-2</c:v>
                </c:pt>
                <c:pt idx="720">
                  <c:v>2.5999999999999999E-2</c:v>
                </c:pt>
                <c:pt idx="721">
                  <c:v>17.461999999999989</c:v>
                </c:pt>
                <c:pt idx="722">
                  <c:v>2.1999999999999999E-2</c:v>
                </c:pt>
                <c:pt idx="723">
                  <c:v>0</c:v>
                </c:pt>
                <c:pt idx="724">
                  <c:v>0</c:v>
                </c:pt>
                <c:pt idx="725">
                  <c:v>6.0000000000000114E-3</c:v>
                </c:pt>
                <c:pt idx="726">
                  <c:v>1.9620000000000153</c:v>
                </c:pt>
                <c:pt idx="727">
                  <c:v>23.681000000000001</c:v>
                </c:pt>
                <c:pt idx="728">
                  <c:v>0.29900000000000032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1.022</c:v>
                </c:pt>
                <c:pt idx="733">
                  <c:v>0</c:v>
                </c:pt>
                <c:pt idx="734">
                  <c:v>0</c:v>
                </c:pt>
                <c:pt idx="735">
                  <c:v>2.3E-2</c:v>
                </c:pt>
                <c:pt idx="736">
                  <c:v>0</c:v>
                </c:pt>
                <c:pt idx="737">
                  <c:v>2.0000000000000052E-3</c:v>
                </c:pt>
                <c:pt idx="738">
                  <c:v>21.021000000000001</c:v>
                </c:pt>
                <c:pt idx="739">
                  <c:v>1.125</c:v>
                </c:pt>
                <c:pt idx="740">
                  <c:v>0.05</c:v>
                </c:pt>
                <c:pt idx="741">
                  <c:v>17.274000000000001</c:v>
                </c:pt>
                <c:pt idx="742">
                  <c:v>6.0000000000000114E-3</c:v>
                </c:pt>
                <c:pt idx="743">
                  <c:v>0</c:v>
                </c:pt>
                <c:pt idx="744">
                  <c:v>5.3000000000000012E-2</c:v>
                </c:pt>
                <c:pt idx="745">
                  <c:v>0</c:v>
                </c:pt>
                <c:pt idx="746">
                  <c:v>9.7680000000000007</c:v>
                </c:pt>
                <c:pt idx="747">
                  <c:v>4.2000000000000023E-2</c:v>
                </c:pt>
                <c:pt idx="748">
                  <c:v>7.1259999999999755</c:v>
                </c:pt>
                <c:pt idx="749">
                  <c:v>0.76600000000000856</c:v>
                </c:pt>
                <c:pt idx="750">
                  <c:v>9.0000000000000028E-3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1.0000000000000041E-3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11.004</c:v>
                </c:pt>
                <c:pt idx="763">
                  <c:v>3.927</c:v>
                </c:pt>
                <c:pt idx="764">
                  <c:v>0.34200000000000008</c:v>
                </c:pt>
                <c:pt idx="765">
                  <c:v>6.9210000000000003</c:v>
                </c:pt>
                <c:pt idx="766">
                  <c:v>0.221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1.0000000000000041E-3</c:v>
                </c:pt>
                <c:pt idx="771">
                  <c:v>7.0000000000000114E-3</c:v>
                </c:pt>
                <c:pt idx="772">
                  <c:v>0</c:v>
                </c:pt>
                <c:pt idx="773">
                  <c:v>0</c:v>
                </c:pt>
                <c:pt idx="774">
                  <c:v>2.5369999999999977</c:v>
                </c:pt>
                <c:pt idx="775">
                  <c:v>18.690000000000001</c:v>
                </c:pt>
                <c:pt idx="776">
                  <c:v>5.085</c:v>
                </c:pt>
                <c:pt idx="777">
                  <c:v>1.4999999999999998E-2</c:v>
                </c:pt>
                <c:pt idx="778">
                  <c:v>1.0000000000000041E-3</c:v>
                </c:pt>
                <c:pt idx="779">
                  <c:v>0</c:v>
                </c:pt>
                <c:pt idx="780">
                  <c:v>3.9000000000000014E-2</c:v>
                </c:pt>
                <c:pt idx="781">
                  <c:v>1.0980000000000001</c:v>
                </c:pt>
                <c:pt idx="782">
                  <c:v>3.0000000000000092E-3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0.51700000000000002</c:v>
                </c:pt>
                <c:pt idx="787">
                  <c:v>0.45800000000000002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3.597</c:v>
                </c:pt>
                <c:pt idx="799">
                  <c:v>1.111</c:v>
                </c:pt>
                <c:pt idx="800">
                  <c:v>1.909</c:v>
                </c:pt>
                <c:pt idx="801">
                  <c:v>3.4000000000000002E-2</c:v>
                </c:pt>
                <c:pt idx="802">
                  <c:v>0</c:v>
                </c:pt>
                <c:pt idx="803">
                  <c:v>0</c:v>
                </c:pt>
                <c:pt idx="804">
                  <c:v>2.0000000000000052E-3</c:v>
                </c:pt>
                <c:pt idx="805">
                  <c:v>6.4039999999999999</c:v>
                </c:pt>
                <c:pt idx="806">
                  <c:v>0</c:v>
                </c:pt>
                <c:pt idx="807">
                  <c:v>1.5980000000000001</c:v>
                </c:pt>
                <c:pt idx="808">
                  <c:v>4.5209999999999955</c:v>
                </c:pt>
                <c:pt idx="809">
                  <c:v>1.605</c:v>
                </c:pt>
                <c:pt idx="810">
                  <c:v>0</c:v>
                </c:pt>
                <c:pt idx="811">
                  <c:v>0</c:v>
                </c:pt>
                <c:pt idx="812">
                  <c:v>0.87100000000000766</c:v>
                </c:pt>
                <c:pt idx="813">
                  <c:v>22.614000000000235</c:v>
                </c:pt>
                <c:pt idx="814">
                  <c:v>3.0000000000000092E-3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0.34200000000000008</c:v>
                </c:pt>
                <c:pt idx="821">
                  <c:v>1.004</c:v>
                </c:pt>
                <c:pt idx="822">
                  <c:v>9.1670000000000016</c:v>
                </c:pt>
                <c:pt idx="823">
                  <c:v>1.42</c:v>
                </c:pt>
                <c:pt idx="824">
                  <c:v>5.8979999999999855</c:v>
                </c:pt>
                <c:pt idx="825">
                  <c:v>4.6229999999999745</c:v>
                </c:pt>
                <c:pt idx="826">
                  <c:v>6.8139999999999965</c:v>
                </c:pt>
                <c:pt idx="827">
                  <c:v>1.724</c:v>
                </c:pt>
                <c:pt idx="828">
                  <c:v>0.68100000000000005</c:v>
                </c:pt>
                <c:pt idx="829">
                  <c:v>7.548</c:v>
                </c:pt>
                <c:pt idx="830">
                  <c:v>3.2930000000000001</c:v>
                </c:pt>
                <c:pt idx="831">
                  <c:v>7.0000000000000114E-3</c:v>
                </c:pt>
                <c:pt idx="832">
                  <c:v>0</c:v>
                </c:pt>
                <c:pt idx="833">
                  <c:v>0</c:v>
                </c:pt>
                <c:pt idx="834">
                  <c:v>1.0000000000000005E-2</c:v>
                </c:pt>
                <c:pt idx="835">
                  <c:v>0</c:v>
                </c:pt>
                <c:pt idx="836">
                  <c:v>0.26400000000000001</c:v>
                </c:pt>
                <c:pt idx="837">
                  <c:v>6.0000000000000114E-3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7.0000000000000114E-3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3.0000000000000092E-3</c:v>
                </c:pt>
                <c:pt idx="856">
                  <c:v>0</c:v>
                </c:pt>
                <c:pt idx="857">
                  <c:v>0.66100000000000991</c:v>
                </c:pt>
                <c:pt idx="858">
                  <c:v>1.2999999999999998E-2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0.21300000000000024</c:v>
                </c:pt>
                <c:pt idx="868">
                  <c:v>0.37400000000000383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2.0000000000000052E-3</c:v>
                </c:pt>
                <c:pt idx="882">
                  <c:v>1.0000000000000041E-3</c:v>
                </c:pt>
                <c:pt idx="883">
                  <c:v>3.500000000000001E-2</c:v>
                </c:pt>
                <c:pt idx="884">
                  <c:v>2.5619999999999998</c:v>
                </c:pt>
                <c:pt idx="885">
                  <c:v>5.3999999999999999E-2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4.883</c:v>
                </c:pt>
                <c:pt idx="894">
                  <c:v>4.8000000000000001E-2</c:v>
                </c:pt>
                <c:pt idx="895">
                  <c:v>2.0000000000000052E-3</c:v>
                </c:pt>
                <c:pt idx="896">
                  <c:v>14.958</c:v>
                </c:pt>
                <c:pt idx="897">
                  <c:v>0</c:v>
                </c:pt>
                <c:pt idx="898">
                  <c:v>3.0000000000000092E-3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4.0000000000000114E-3</c:v>
                </c:pt>
                <c:pt idx="908">
                  <c:v>9.4120000000000008</c:v>
                </c:pt>
                <c:pt idx="909">
                  <c:v>2.7469999999999999</c:v>
                </c:pt>
                <c:pt idx="910">
                  <c:v>0</c:v>
                </c:pt>
                <c:pt idx="911">
                  <c:v>0</c:v>
                </c:pt>
                <c:pt idx="912">
                  <c:v>0.317000000000004</c:v>
                </c:pt>
                <c:pt idx="913">
                  <c:v>12.834</c:v>
                </c:pt>
                <c:pt idx="914">
                  <c:v>4.8000000000000001E-2</c:v>
                </c:pt>
                <c:pt idx="915">
                  <c:v>0.125</c:v>
                </c:pt>
                <c:pt idx="916">
                  <c:v>0</c:v>
                </c:pt>
                <c:pt idx="917">
                  <c:v>5.0030000000000001</c:v>
                </c:pt>
                <c:pt idx="918">
                  <c:v>0.22800000000000001</c:v>
                </c:pt>
                <c:pt idx="919">
                  <c:v>0</c:v>
                </c:pt>
                <c:pt idx="920">
                  <c:v>1.0000000000000041E-3</c:v>
                </c:pt>
                <c:pt idx="921">
                  <c:v>6.4880000000000004</c:v>
                </c:pt>
                <c:pt idx="922">
                  <c:v>51.421000000000006</c:v>
                </c:pt>
                <c:pt idx="923">
                  <c:v>25.728999999999989</c:v>
                </c:pt>
                <c:pt idx="924">
                  <c:v>3.0000000000000092E-3</c:v>
                </c:pt>
                <c:pt idx="925">
                  <c:v>0.17200000000000001</c:v>
                </c:pt>
                <c:pt idx="926">
                  <c:v>0.7760000000000089</c:v>
                </c:pt>
                <c:pt idx="927">
                  <c:v>0</c:v>
                </c:pt>
                <c:pt idx="928">
                  <c:v>0</c:v>
                </c:pt>
                <c:pt idx="929">
                  <c:v>1.23</c:v>
                </c:pt>
                <c:pt idx="930">
                  <c:v>1.4119999999999686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9.0000000000000028E-3</c:v>
                </c:pt>
                <c:pt idx="940">
                  <c:v>2.0000000000000011E-2</c:v>
                </c:pt>
                <c:pt idx="941">
                  <c:v>0</c:v>
                </c:pt>
                <c:pt idx="942">
                  <c:v>3.0000000000000092E-3</c:v>
                </c:pt>
                <c:pt idx="943">
                  <c:v>16.167999999999999</c:v>
                </c:pt>
                <c:pt idx="944">
                  <c:v>1.627</c:v>
                </c:pt>
                <c:pt idx="945">
                  <c:v>0</c:v>
                </c:pt>
                <c:pt idx="946">
                  <c:v>7.8780000000000001</c:v>
                </c:pt>
                <c:pt idx="947">
                  <c:v>19.010999999999999</c:v>
                </c:pt>
                <c:pt idx="948">
                  <c:v>31.72</c:v>
                </c:pt>
                <c:pt idx="949">
                  <c:v>31.751000000000001</c:v>
                </c:pt>
                <c:pt idx="950">
                  <c:v>0.29700000000000032</c:v>
                </c:pt>
                <c:pt idx="951">
                  <c:v>9.7399999999999984</c:v>
                </c:pt>
                <c:pt idx="952">
                  <c:v>7.2069999999999999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0.14700000000000021</c:v>
                </c:pt>
                <c:pt idx="968">
                  <c:v>1.0000000000000041E-3</c:v>
                </c:pt>
                <c:pt idx="969">
                  <c:v>0</c:v>
                </c:pt>
                <c:pt idx="970">
                  <c:v>0</c:v>
                </c:pt>
                <c:pt idx="971">
                  <c:v>3.4000000000000002E-2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3.0000000000000092E-3</c:v>
                </c:pt>
                <c:pt idx="976">
                  <c:v>3.3000000000000002E-2</c:v>
                </c:pt>
                <c:pt idx="977">
                  <c:v>0.997</c:v>
                </c:pt>
                <c:pt idx="978">
                  <c:v>3.9249999999999998</c:v>
                </c:pt>
                <c:pt idx="979">
                  <c:v>3.500000000000001E-2</c:v>
                </c:pt>
                <c:pt idx="980">
                  <c:v>1.2E-2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3.4000000000000002E-2</c:v>
                </c:pt>
                <c:pt idx="990">
                  <c:v>2.5000000000000001E-2</c:v>
                </c:pt>
                <c:pt idx="991">
                  <c:v>0</c:v>
                </c:pt>
                <c:pt idx="992">
                  <c:v>3.0000000000000092E-3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2.3E-2</c:v>
                </c:pt>
                <c:pt idx="1002">
                  <c:v>53.744</c:v>
                </c:pt>
                <c:pt idx="1003">
                  <c:v>0.94099999999999995</c:v>
                </c:pt>
                <c:pt idx="1004">
                  <c:v>1.2999999999999998E-2</c:v>
                </c:pt>
                <c:pt idx="1005">
                  <c:v>0</c:v>
                </c:pt>
                <c:pt idx="1006">
                  <c:v>0.48200000000000032</c:v>
                </c:pt>
                <c:pt idx="1007">
                  <c:v>2.0000000000000011E-2</c:v>
                </c:pt>
                <c:pt idx="1008">
                  <c:v>5.0000000000000114E-3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9.0000000000000028E-3</c:v>
                </c:pt>
                <c:pt idx="1014">
                  <c:v>0</c:v>
                </c:pt>
                <c:pt idx="1015">
                  <c:v>1.8839999999999828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8.4000000000000047E-2</c:v>
                </c:pt>
                <c:pt idx="1032">
                  <c:v>0.30300000000000032</c:v>
                </c:pt>
                <c:pt idx="1033">
                  <c:v>25.901</c:v>
                </c:pt>
                <c:pt idx="1034">
                  <c:v>2.4E-2</c:v>
                </c:pt>
                <c:pt idx="1035">
                  <c:v>2.1000000000000012E-2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1.0999999999999998E-2</c:v>
                </c:pt>
                <c:pt idx="1041">
                  <c:v>0.112</c:v>
                </c:pt>
                <c:pt idx="1042">
                  <c:v>10.852000000000126</c:v>
                </c:pt>
                <c:pt idx="1043">
                  <c:v>2.907</c:v>
                </c:pt>
                <c:pt idx="1044">
                  <c:v>0</c:v>
                </c:pt>
                <c:pt idx="1045">
                  <c:v>1.0000000000000041E-3</c:v>
                </c:pt>
                <c:pt idx="1046">
                  <c:v>0</c:v>
                </c:pt>
                <c:pt idx="1047">
                  <c:v>2.1000000000000012E-2</c:v>
                </c:pt>
                <c:pt idx="1048">
                  <c:v>1.0000000000000005E-2</c:v>
                </c:pt>
                <c:pt idx="1049">
                  <c:v>5.5000000000000014E-2</c:v>
                </c:pt>
                <c:pt idx="1050">
                  <c:v>0</c:v>
                </c:pt>
                <c:pt idx="1051">
                  <c:v>5.0000000000000114E-3</c:v>
                </c:pt>
                <c:pt idx="1052">
                  <c:v>0</c:v>
                </c:pt>
                <c:pt idx="1053">
                  <c:v>0</c:v>
                </c:pt>
                <c:pt idx="1054">
                  <c:v>10.317</c:v>
                </c:pt>
                <c:pt idx="1055">
                  <c:v>0.253</c:v>
                </c:pt>
                <c:pt idx="1056">
                  <c:v>9.81</c:v>
                </c:pt>
                <c:pt idx="1057">
                  <c:v>18.87</c:v>
                </c:pt>
                <c:pt idx="1058">
                  <c:v>8.657</c:v>
                </c:pt>
                <c:pt idx="1059">
                  <c:v>11.573</c:v>
                </c:pt>
                <c:pt idx="1060">
                  <c:v>2.988</c:v>
                </c:pt>
                <c:pt idx="1061">
                  <c:v>1.0000000000000005E-2</c:v>
                </c:pt>
                <c:pt idx="1062">
                  <c:v>0</c:v>
                </c:pt>
                <c:pt idx="1063">
                  <c:v>1.36</c:v>
                </c:pt>
                <c:pt idx="1064">
                  <c:v>0.37000000000000038</c:v>
                </c:pt>
                <c:pt idx="1065">
                  <c:v>0.30900000000000138</c:v>
                </c:pt>
                <c:pt idx="1066">
                  <c:v>19.675999999999988</c:v>
                </c:pt>
                <c:pt idx="1067">
                  <c:v>7.0000000000000114E-3</c:v>
                </c:pt>
                <c:pt idx="1068">
                  <c:v>3.2759999999999998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2.1</c:v>
                </c:pt>
                <c:pt idx="1077">
                  <c:v>0.49100000000000038</c:v>
                </c:pt>
                <c:pt idx="1078">
                  <c:v>2.0000000000000052E-3</c:v>
                </c:pt>
                <c:pt idx="1079">
                  <c:v>7.6969999999999965</c:v>
                </c:pt>
                <c:pt idx="1080">
                  <c:v>3.7269999999999999</c:v>
                </c:pt>
                <c:pt idx="1081">
                  <c:v>11.239000000000001</c:v>
                </c:pt>
                <c:pt idx="1082">
                  <c:v>1.9000000000000249E-2</c:v>
                </c:pt>
                <c:pt idx="1083">
                  <c:v>2.4E-2</c:v>
                </c:pt>
                <c:pt idx="1084">
                  <c:v>7.9700000000000024</c:v>
                </c:pt>
                <c:pt idx="1085">
                  <c:v>0.33700000000000496</c:v>
                </c:pt>
                <c:pt idx="1086">
                  <c:v>7.0000000000000114E-3</c:v>
                </c:pt>
                <c:pt idx="1087">
                  <c:v>2.7000000000000256E-2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1.0000000000000041E-3</c:v>
                </c:pt>
                <c:pt idx="1093">
                  <c:v>0</c:v>
                </c:pt>
                <c:pt idx="1094">
                  <c:v>5.0000000000000114E-3</c:v>
                </c:pt>
                <c:pt idx="1095">
                  <c:v>7.1659999999999755</c:v>
                </c:pt>
                <c:pt idx="1096">
                  <c:v>9.1510000000000016</c:v>
                </c:pt>
                <c:pt idx="1097">
                  <c:v>2.1000000000000012E-2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5.8000000000000003E-2</c:v>
                </c:pt>
                <c:pt idx="1102">
                  <c:v>7.6279999999999655</c:v>
                </c:pt>
                <c:pt idx="1103">
                  <c:v>5.1000000000000004E-2</c:v>
                </c:pt>
                <c:pt idx="1104">
                  <c:v>0.27200000000000002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2.8000000000000001E-2</c:v>
                </c:pt>
                <c:pt idx="1115">
                  <c:v>1.671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3.500000000000001E-2</c:v>
                </c:pt>
                <c:pt idx="1124">
                  <c:v>0.34900000000000031</c:v>
                </c:pt>
                <c:pt idx="1125">
                  <c:v>0</c:v>
                </c:pt>
                <c:pt idx="1126">
                  <c:v>0</c:v>
                </c:pt>
                <c:pt idx="1127">
                  <c:v>1.2E-2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1.4999999999999998E-2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5.0000000000000114E-3</c:v>
                </c:pt>
                <c:pt idx="1137">
                  <c:v>0</c:v>
                </c:pt>
                <c:pt idx="1138">
                  <c:v>0.37800000000000383</c:v>
                </c:pt>
                <c:pt idx="1139">
                  <c:v>3.3459999999999988</c:v>
                </c:pt>
                <c:pt idx="1140">
                  <c:v>2.2069999999999999</c:v>
                </c:pt>
                <c:pt idx="1141">
                  <c:v>0</c:v>
                </c:pt>
                <c:pt idx="1142">
                  <c:v>9.0000000000000028E-3</c:v>
                </c:pt>
                <c:pt idx="1143">
                  <c:v>0</c:v>
                </c:pt>
                <c:pt idx="1144">
                  <c:v>1.8620000000000001</c:v>
                </c:pt>
                <c:pt idx="1145">
                  <c:v>0.31100000000000338</c:v>
                </c:pt>
                <c:pt idx="1146">
                  <c:v>6.1000000000000013E-2</c:v>
                </c:pt>
                <c:pt idx="1147">
                  <c:v>2.8000000000000001E-2</c:v>
                </c:pt>
                <c:pt idx="1148">
                  <c:v>1.845</c:v>
                </c:pt>
                <c:pt idx="1149">
                  <c:v>5.3179999999999845</c:v>
                </c:pt>
                <c:pt idx="1150">
                  <c:v>0</c:v>
                </c:pt>
                <c:pt idx="1151">
                  <c:v>0</c:v>
                </c:pt>
                <c:pt idx="1152">
                  <c:v>4.0000000000000114E-3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1.0000000000000005E-2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3.6549999999999998</c:v>
                </c:pt>
                <c:pt idx="1165">
                  <c:v>5.6000000000000001E-2</c:v>
                </c:pt>
                <c:pt idx="1166">
                  <c:v>0</c:v>
                </c:pt>
                <c:pt idx="1167">
                  <c:v>0</c:v>
                </c:pt>
                <c:pt idx="1168">
                  <c:v>1.2999999999999998E-2</c:v>
                </c:pt>
                <c:pt idx="1169">
                  <c:v>0.75900000000000856</c:v>
                </c:pt>
                <c:pt idx="1170">
                  <c:v>1.2999999999999998E-2</c:v>
                </c:pt>
                <c:pt idx="1171">
                  <c:v>4.9000000000000113E-2</c:v>
                </c:pt>
                <c:pt idx="1172">
                  <c:v>1.0000000000000041E-3</c:v>
                </c:pt>
                <c:pt idx="1173">
                  <c:v>0.85900000000000065</c:v>
                </c:pt>
                <c:pt idx="1174">
                  <c:v>31.545000000000002</c:v>
                </c:pt>
                <c:pt idx="1175">
                  <c:v>8.4000000000000047E-2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9.5000000000000043E-2</c:v>
                </c:pt>
                <c:pt idx="1182">
                  <c:v>1.113</c:v>
                </c:pt>
                <c:pt idx="1183">
                  <c:v>0</c:v>
                </c:pt>
                <c:pt idx="1184">
                  <c:v>3.6999999999999998E-2</c:v>
                </c:pt>
                <c:pt idx="1185">
                  <c:v>2.9000000000000001E-2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8.0650000000000048</c:v>
                </c:pt>
                <c:pt idx="1192">
                  <c:v>0</c:v>
                </c:pt>
                <c:pt idx="1193">
                  <c:v>0.61800000000000765</c:v>
                </c:pt>
                <c:pt idx="1194">
                  <c:v>1.0000000000000041E-3</c:v>
                </c:pt>
                <c:pt idx="1195">
                  <c:v>2.2640000000000002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2.0000000000000052E-3</c:v>
                </c:pt>
                <c:pt idx="1206">
                  <c:v>3.2000000000000042E-2</c:v>
                </c:pt>
                <c:pt idx="1207">
                  <c:v>0</c:v>
                </c:pt>
                <c:pt idx="1208">
                  <c:v>5.5000000000000014E-2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1.0000000000000041E-3</c:v>
                </c:pt>
                <c:pt idx="1216">
                  <c:v>1.3759999999999828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3.0000000000000092E-3</c:v>
                </c:pt>
                <c:pt idx="1222">
                  <c:v>0</c:v>
                </c:pt>
                <c:pt idx="1223">
                  <c:v>0</c:v>
                </c:pt>
                <c:pt idx="1224">
                  <c:v>5.6390000000000002</c:v>
                </c:pt>
                <c:pt idx="1225">
                  <c:v>3.8279999999999998</c:v>
                </c:pt>
                <c:pt idx="1226">
                  <c:v>0</c:v>
                </c:pt>
                <c:pt idx="1227">
                  <c:v>0</c:v>
                </c:pt>
                <c:pt idx="1228">
                  <c:v>0.11</c:v>
                </c:pt>
                <c:pt idx="1229">
                  <c:v>4.5000000000000012E-2</c:v>
                </c:pt>
                <c:pt idx="1230">
                  <c:v>0</c:v>
                </c:pt>
                <c:pt idx="1231">
                  <c:v>0.33100000000000473</c:v>
                </c:pt>
                <c:pt idx="1232">
                  <c:v>8.8060000000000027</c:v>
                </c:pt>
                <c:pt idx="1233">
                  <c:v>0</c:v>
                </c:pt>
                <c:pt idx="1234">
                  <c:v>1.0000000000000041E-3</c:v>
                </c:pt>
                <c:pt idx="1235">
                  <c:v>0.82700000000000062</c:v>
                </c:pt>
                <c:pt idx="1236">
                  <c:v>9.1209999999999987</c:v>
                </c:pt>
                <c:pt idx="1237">
                  <c:v>3.1000000000000052E-2</c:v>
                </c:pt>
                <c:pt idx="1238">
                  <c:v>1.2999999999999998E-2</c:v>
                </c:pt>
                <c:pt idx="1239">
                  <c:v>1.089</c:v>
                </c:pt>
                <c:pt idx="1240">
                  <c:v>2.52</c:v>
                </c:pt>
                <c:pt idx="1241">
                  <c:v>6.8039999999999985</c:v>
                </c:pt>
                <c:pt idx="1242">
                  <c:v>43.17</c:v>
                </c:pt>
                <c:pt idx="1243">
                  <c:v>5.4180000000000001</c:v>
                </c:pt>
                <c:pt idx="1244">
                  <c:v>1.488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2.9000000000000001E-2</c:v>
                </c:pt>
                <c:pt idx="1251">
                  <c:v>0</c:v>
                </c:pt>
                <c:pt idx="1252">
                  <c:v>2.1999999999999999E-2</c:v>
                </c:pt>
                <c:pt idx="1253">
                  <c:v>2.5000000000000001E-2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6.0350000000000001</c:v>
                </c:pt>
                <c:pt idx="1261">
                  <c:v>0</c:v>
                </c:pt>
                <c:pt idx="1262">
                  <c:v>3.0000000000000092E-3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0.71000000000000063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4.1000000000000002E-2</c:v>
                </c:pt>
                <c:pt idx="1272">
                  <c:v>14.216000000000001</c:v>
                </c:pt>
                <c:pt idx="1273">
                  <c:v>9.0000000000000028E-3</c:v>
                </c:pt>
                <c:pt idx="1274">
                  <c:v>6.6779999999999955</c:v>
                </c:pt>
                <c:pt idx="1275">
                  <c:v>11.153</c:v>
                </c:pt>
                <c:pt idx="1276">
                  <c:v>5.2720000000000002</c:v>
                </c:pt>
                <c:pt idx="1277">
                  <c:v>3.0000000000000002E-2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2.9000000000000001E-2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2.4E-2</c:v>
                </c:pt>
                <c:pt idx="1290">
                  <c:v>16.276</c:v>
                </c:pt>
                <c:pt idx="1291">
                  <c:v>45.437000000000005</c:v>
                </c:pt>
                <c:pt idx="1292">
                  <c:v>3.5999999999999997E-2</c:v>
                </c:pt>
                <c:pt idx="1293">
                  <c:v>4.0000000000000114E-3</c:v>
                </c:pt>
                <c:pt idx="1294">
                  <c:v>4.7000000000000014E-2</c:v>
                </c:pt>
                <c:pt idx="1295">
                  <c:v>4.7</c:v>
                </c:pt>
                <c:pt idx="1296">
                  <c:v>0</c:v>
                </c:pt>
                <c:pt idx="1297">
                  <c:v>0</c:v>
                </c:pt>
                <c:pt idx="1298">
                  <c:v>1.2E-2</c:v>
                </c:pt>
                <c:pt idx="1299">
                  <c:v>0</c:v>
                </c:pt>
                <c:pt idx="1300">
                  <c:v>3.0000000000000092E-3</c:v>
                </c:pt>
                <c:pt idx="1301">
                  <c:v>0</c:v>
                </c:pt>
                <c:pt idx="1302">
                  <c:v>0.39400000000000485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46.259</c:v>
                </c:pt>
                <c:pt idx="1312">
                  <c:v>41.376000000000005</c:v>
                </c:pt>
                <c:pt idx="1313">
                  <c:v>5.4050000000000002</c:v>
                </c:pt>
                <c:pt idx="1314">
                  <c:v>3.8879999999999999</c:v>
                </c:pt>
                <c:pt idx="1315">
                  <c:v>0</c:v>
                </c:pt>
                <c:pt idx="1316">
                  <c:v>0</c:v>
                </c:pt>
                <c:pt idx="1317">
                  <c:v>2.9239999999999999</c:v>
                </c:pt>
                <c:pt idx="1318">
                  <c:v>0</c:v>
                </c:pt>
                <c:pt idx="1319">
                  <c:v>0</c:v>
                </c:pt>
                <c:pt idx="1320">
                  <c:v>0.14600000000000021</c:v>
                </c:pt>
                <c:pt idx="1321">
                  <c:v>5.1000000000000004E-2</c:v>
                </c:pt>
                <c:pt idx="1322">
                  <c:v>11.806000000000004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2.9349999999999987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3.4000000000000002E-2</c:v>
                </c:pt>
                <c:pt idx="1339">
                  <c:v>1.0000000000000041E-3</c:v>
                </c:pt>
                <c:pt idx="1340">
                  <c:v>0</c:v>
                </c:pt>
                <c:pt idx="1341">
                  <c:v>2.5000000000000001E-2</c:v>
                </c:pt>
                <c:pt idx="1342">
                  <c:v>4.5619999999999985</c:v>
                </c:pt>
                <c:pt idx="1343">
                  <c:v>0</c:v>
                </c:pt>
                <c:pt idx="1344">
                  <c:v>1.0000000000000005E-2</c:v>
                </c:pt>
                <c:pt idx="1345">
                  <c:v>3.6829999999999998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5.0000000000000114E-3</c:v>
                </c:pt>
                <c:pt idx="1352">
                  <c:v>5.0000000000000114E-3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1.0000000000000005E-2</c:v>
                </c:pt>
                <c:pt idx="1363">
                  <c:v>0</c:v>
                </c:pt>
                <c:pt idx="1364">
                  <c:v>1.0000000000000041E-3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9.9000000000000046E-2</c:v>
                </c:pt>
                <c:pt idx="1371">
                  <c:v>0.34200000000000008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9.0000000000000028E-3</c:v>
                </c:pt>
                <c:pt idx="1380">
                  <c:v>1.9000000000000249E-2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0.51500000000000001</c:v>
                </c:pt>
                <c:pt idx="1388">
                  <c:v>2.7000000000000256E-2</c:v>
                </c:pt>
                <c:pt idx="1389">
                  <c:v>0</c:v>
                </c:pt>
                <c:pt idx="1390">
                  <c:v>3.2000000000000042E-2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6.0000000000000032E-2</c:v>
                </c:pt>
                <c:pt idx="1396">
                  <c:v>9.0000000000000028E-3</c:v>
                </c:pt>
                <c:pt idx="1397">
                  <c:v>8.5830000000000002</c:v>
                </c:pt>
                <c:pt idx="1398">
                  <c:v>0</c:v>
                </c:pt>
                <c:pt idx="1399">
                  <c:v>3.0000000000000002E-2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1.0000000000000041E-3</c:v>
                </c:pt>
                <c:pt idx="1407">
                  <c:v>4.0000000000000114E-3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1.0000000000000041E-3</c:v>
                </c:pt>
                <c:pt idx="1413">
                  <c:v>2.0000000000000052E-3</c:v>
                </c:pt>
                <c:pt idx="1414">
                  <c:v>21.771999999999988</c:v>
                </c:pt>
                <c:pt idx="1415">
                  <c:v>14.569000000000004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14.473000000000004</c:v>
                </c:pt>
                <c:pt idx="1420">
                  <c:v>13.515000000000002</c:v>
                </c:pt>
                <c:pt idx="1421">
                  <c:v>2.1000000000000012E-2</c:v>
                </c:pt>
                <c:pt idx="1422">
                  <c:v>1.0000000000000041E-3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0.191</c:v>
                </c:pt>
                <c:pt idx="1431">
                  <c:v>8.3000000000000046E-2</c:v>
                </c:pt>
                <c:pt idx="1432">
                  <c:v>16.34</c:v>
                </c:pt>
                <c:pt idx="1433">
                  <c:v>33.986000000000004</c:v>
                </c:pt>
                <c:pt idx="1434">
                  <c:v>7.81</c:v>
                </c:pt>
                <c:pt idx="1435">
                  <c:v>10.683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9.5000000000000043E-2</c:v>
                </c:pt>
                <c:pt idx="1444">
                  <c:v>4.9000000000000113E-2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0.71400000000000063</c:v>
                </c:pt>
                <c:pt idx="1451">
                  <c:v>11.772</c:v>
                </c:pt>
                <c:pt idx="1452">
                  <c:v>0.191</c:v>
                </c:pt>
                <c:pt idx="1453">
                  <c:v>0</c:v>
                </c:pt>
                <c:pt idx="1454">
                  <c:v>3.0000000000000002E-2</c:v>
                </c:pt>
                <c:pt idx="1455">
                  <c:v>9.0000000000000028E-3</c:v>
                </c:pt>
                <c:pt idx="1456">
                  <c:v>1.2E-2</c:v>
                </c:pt>
                <c:pt idx="1457">
                  <c:v>0</c:v>
                </c:pt>
                <c:pt idx="1458">
                  <c:v>2.5609999999999999</c:v>
                </c:pt>
                <c:pt idx="1459">
                  <c:v>0</c:v>
                </c:pt>
                <c:pt idx="1460">
                  <c:v>0.191</c:v>
                </c:pt>
                <c:pt idx="1461">
                  <c:v>8.3000000000000046E-2</c:v>
                </c:pt>
                <c:pt idx="1462">
                  <c:v>16.34</c:v>
                </c:pt>
                <c:pt idx="1463">
                  <c:v>33.986000000000004</c:v>
                </c:pt>
                <c:pt idx="1464">
                  <c:v>7.81</c:v>
                </c:pt>
                <c:pt idx="1465">
                  <c:v>10.683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9.5000000000000043E-2</c:v>
                </c:pt>
                <c:pt idx="1474">
                  <c:v>4.9000000000000113E-2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0.71400000000000063</c:v>
                </c:pt>
                <c:pt idx="1481">
                  <c:v>11.772</c:v>
                </c:pt>
                <c:pt idx="1482">
                  <c:v>0.191</c:v>
                </c:pt>
                <c:pt idx="1483">
                  <c:v>0</c:v>
                </c:pt>
                <c:pt idx="1484">
                  <c:v>3.0000000000000002E-2</c:v>
                </c:pt>
                <c:pt idx="1485">
                  <c:v>9.0000000000000028E-3</c:v>
                </c:pt>
                <c:pt idx="1486">
                  <c:v>1.2E-2</c:v>
                </c:pt>
                <c:pt idx="1487">
                  <c:v>0</c:v>
                </c:pt>
                <c:pt idx="1488">
                  <c:v>2.5609999999999999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BA-423A-B67F-8F21D7B69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10432"/>
        <c:axId val="45196416"/>
      </c:barChart>
      <c:lineChart>
        <c:grouping val="standard"/>
        <c:varyColors val="0"/>
        <c:ser>
          <c:idx val="1"/>
          <c:order val="0"/>
          <c:tx>
            <c:strRef>
              <c:f>Graf_calib!$B$4</c:f>
              <c:strCache>
                <c:ptCount val="1"/>
                <c:pt idx="0">
                  <c:v>Observado</c:v>
                </c:pt>
              </c:strCache>
            </c:strRef>
          </c:tx>
          <c:spPr>
            <a:ln w="19050" cap="rnd">
              <a:solidFill>
                <a:srgbClr val="0066FF"/>
              </a:solidFill>
              <a:round/>
            </a:ln>
            <a:effectLst/>
          </c:spPr>
          <c:marker>
            <c:symbol val="none"/>
          </c:marker>
          <c:cat>
            <c:numRef>
              <c:f>Graf_calib!$A$5:$A$1586</c:f>
              <c:numCache>
                <c:formatCode>m/d/yyyy</c:formatCode>
                <c:ptCount val="1582"/>
                <c:pt idx="0">
                  <c:v>36434</c:v>
                </c:pt>
                <c:pt idx="1">
                  <c:v>36435</c:v>
                </c:pt>
                <c:pt idx="2">
                  <c:v>36436</c:v>
                </c:pt>
                <c:pt idx="3">
                  <c:v>36437</c:v>
                </c:pt>
                <c:pt idx="4">
                  <c:v>36438</c:v>
                </c:pt>
                <c:pt idx="5">
                  <c:v>36439</c:v>
                </c:pt>
                <c:pt idx="6">
                  <c:v>36440</c:v>
                </c:pt>
                <c:pt idx="7">
                  <c:v>36441</c:v>
                </c:pt>
                <c:pt idx="8">
                  <c:v>36442</c:v>
                </c:pt>
                <c:pt idx="9">
                  <c:v>36443</c:v>
                </c:pt>
                <c:pt idx="10">
                  <c:v>36444</c:v>
                </c:pt>
                <c:pt idx="11">
                  <c:v>36445</c:v>
                </c:pt>
                <c:pt idx="12">
                  <c:v>36446</c:v>
                </c:pt>
                <c:pt idx="13">
                  <c:v>36447</c:v>
                </c:pt>
                <c:pt idx="14">
                  <c:v>36448</c:v>
                </c:pt>
                <c:pt idx="15">
                  <c:v>36449</c:v>
                </c:pt>
                <c:pt idx="16">
                  <c:v>36450</c:v>
                </c:pt>
                <c:pt idx="17">
                  <c:v>36451</c:v>
                </c:pt>
                <c:pt idx="18">
                  <c:v>36452</c:v>
                </c:pt>
                <c:pt idx="19">
                  <c:v>36453</c:v>
                </c:pt>
                <c:pt idx="20">
                  <c:v>36454</c:v>
                </c:pt>
                <c:pt idx="21">
                  <c:v>36455</c:v>
                </c:pt>
                <c:pt idx="22">
                  <c:v>36456</c:v>
                </c:pt>
                <c:pt idx="23">
                  <c:v>36457</c:v>
                </c:pt>
                <c:pt idx="24">
                  <c:v>36458</c:v>
                </c:pt>
                <c:pt idx="25">
                  <c:v>36459</c:v>
                </c:pt>
                <c:pt idx="26">
                  <c:v>36460</c:v>
                </c:pt>
                <c:pt idx="27">
                  <c:v>36461</c:v>
                </c:pt>
                <c:pt idx="28">
                  <c:v>36462</c:v>
                </c:pt>
                <c:pt idx="29">
                  <c:v>36463</c:v>
                </c:pt>
                <c:pt idx="30">
                  <c:v>36464</c:v>
                </c:pt>
                <c:pt idx="31">
                  <c:v>36465</c:v>
                </c:pt>
                <c:pt idx="32">
                  <c:v>36466</c:v>
                </c:pt>
                <c:pt idx="33">
                  <c:v>36467</c:v>
                </c:pt>
                <c:pt idx="34">
                  <c:v>36468</c:v>
                </c:pt>
                <c:pt idx="35">
                  <c:v>36469</c:v>
                </c:pt>
                <c:pt idx="36">
                  <c:v>36470</c:v>
                </c:pt>
                <c:pt idx="37">
                  <c:v>36471</c:v>
                </c:pt>
                <c:pt idx="38">
                  <c:v>36472</c:v>
                </c:pt>
                <c:pt idx="39">
                  <c:v>36473</c:v>
                </c:pt>
                <c:pt idx="40">
                  <c:v>36474</c:v>
                </c:pt>
                <c:pt idx="41">
                  <c:v>36475</c:v>
                </c:pt>
                <c:pt idx="42">
                  <c:v>36476</c:v>
                </c:pt>
                <c:pt idx="43">
                  <c:v>36477</c:v>
                </c:pt>
                <c:pt idx="44">
                  <c:v>36478</c:v>
                </c:pt>
                <c:pt idx="45">
                  <c:v>36479</c:v>
                </c:pt>
                <c:pt idx="46">
                  <c:v>36480</c:v>
                </c:pt>
                <c:pt idx="47">
                  <c:v>36481</c:v>
                </c:pt>
                <c:pt idx="48">
                  <c:v>36482</c:v>
                </c:pt>
                <c:pt idx="49">
                  <c:v>36483</c:v>
                </c:pt>
                <c:pt idx="50">
                  <c:v>36484</c:v>
                </c:pt>
                <c:pt idx="51">
                  <c:v>36485</c:v>
                </c:pt>
                <c:pt idx="52">
                  <c:v>36486</c:v>
                </c:pt>
                <c:pt idx="53">
                  <c:v>36487</c:v>
                </c:pt>
                <c:pt idx="54">
                  <c:v>36488</c:v>
                </c:pt>
                <c:pt idx="55">
                  <c:v>36489</c:v>
                </c:pt>
                <c:pt idx="56">
                  <c:v>36490</c:v>
                </c:pt>
                <c:pt idx="57">
                  <c:v>36491</c:v>
                </c:pt>
                <c:pt idx="58">
                  <c:v>36492</c:v>
                </c:pt>
                <c:pt idx="59">
                  <c:v>36493</c:v>
                </c:pt>
                <c:pt idx="60">
                  <c:v>36494</c:v>
                </c:pt>
                <c:pt idx="61">
                  <c:v>36495</c:v>
                </c:pt>
                <c:pt idx="62">
                  <c:v>36496</c:v>
                </c:pt>
                <c:pt idx="63">
                  <c:v>36497</c:v>
                </c:pt>
                <c:pt idx="64">
                  <c:v>36498</c:v>
                </c:pt>
                <c:pt idx="65">
                  <c:v>36499</c:v>
                </c:pt>
                <c:pt idx="66">
                  <c:v>36500</c:v>
                </c:pt>
                <c:pt idx="67">
                  <c:v>36501</c:v>
                </c:pt>
                <c:pt idx="68">
                  <c:v>36502</c:v>
                </c:pt>
                <c:pt idx="69">
                  <c:v>36503</c:v>
                </c:pt>
                <c:pt idx="70">
                  <c:v>36504</c:v>
                </c:pt>
                <c:pt idx="71">
                  <c:v>36505</c:v>
                </c:pt>
                <c:pt idx="72">
                  <c:v>36506</c:v>
                </c:pt>
                <c:pt idx="73">
                  <c:v>36507</c:v>
                </c:pt>
                <c:pt idx="74">
                  <c:v>36508</c:v>
                </c:pt>
                <c:pt idx="75">
                  <c:v>36509</c:v>
                </c:pt>
                <c:pt idx="76">
                  <c:v>36510</c:v>
                </c:pt>
                <c:pt idx="77">
                  <c:v>36511</c:v>
                </c:pt>
                <c:pt idx="78">
                  <c:v>36512</c:v>
                </c:pt>
                <c:pt idx="79">
                  <c:v>36513</c:v>
                </c:pt>
                <c:pt idx="80">
                  <c:v>36514</c:v>
                </c:pt>
                <c:pt idx="81">
                  <c:v>36515</c:v>
                </c:pt>
                <c:pt idx="82">
                  <c:v>36516</c:v>
                </c:pt>
                <c:pt idx="83">
                  <c:v>36517</c:v>
                </c:pt>
                <c:pt idx="84">
                  <c:v>36518</c:v>
                </c:pt>
                <c:pt idx="85">
                  <c:v>36519</c:v>
                </c:pt>
                <c:pt idx="86">
                  <c:v>36520</c:v>
                </c:pt>
                <c:pt idx="87">
                  <c:v>36521</c:v>
                </c:pt>
                <c:pt idx="88">
                  <c:v>36522</c:v>
                </c:pt>
                <c:pt idx="89">
                  <c:v>36523</c:v>
                </c:pt>
                <c:pt idx="90">
                  <c:v>36524</c:v>
                </c:pt>
                <c:pt idx="91">
                  <c:v>36525</c:v>
                </c:pt>
                <c:pt idx="92">
                  <c:v>36526</c:v>
                </c:pt>
                <c:pt idx="93">
                  <c:v>36527</c:v>
                </c:pt>
                <c:pt idx="94">
                  <c:v>36528</c:v>
                </c:pt>
                <c:pt idx="95">
                  <c:v>36529</c:v>
                </c:pt>
                <c:pt idx="96">
                  <c:v>36530</c:v>
                </c:pt>
                <c:pt idx="97">
                  <c:v>36531</c:v>
                </c:pt>
                <c:pt idx="98">
                  <c:v>36532</c:v>
                </c:pt>
                <c:pt idx="99">
                  <c:v>36533</c:v>
                </c:pt>
                <c:pt idx="100">
                  <c:v>36534</c:v>
                </c:pt>
                <c:pt idx="101">
                  <c:v>36535</c:v>
                </c:pt>
                <c:pt idx="102">
                  <c:v>36536</c:v>
                </c:pt>
                <c:pt idx="103">
                  <c:v>36537</c:v>
                </c:pt>
                <c:pt idx="104">
                  <c:v>36538</c:v>
                </c:pt>
                <c:pt idx="105">
                  <c:v>36539</c:v>
                </c:pt>
                <c:pt idx="106">
                  <c:v>36540</c:v>
                </c:pt>
                <c:pt idx="107">
                  <c:v>36541</c:v>
                </c:pt>
                <c:pt idx="108">
                  <c:v>36542</c:v>
                </c:pt>
                <c:pt idx="109">
                  <c:v>36543</c:v>
                </c:pt>
                <c:pt idx="110">
                  <c:v>36544</c:v>
                </c:pt>
                <c:pt idx="111">
                  <c:v>36545</c:v>
                </c:pt>
                <c:pt idx="112">
                  <c:v>36546</c:v>
                </c:pt>
                <c:pt idx="113">
                  <c:v>36547</c:v>
                </c:pt>
                <c:pt idx="114">
                  <c:v>36548</c:v>
                </c:pt>
                <c:pt idx="115">
                  <c:v>36549</c:v>
                </c:pt>
                <c:pt idx="116">
                  <c:v>36550</c:v>
                </c:pt>
                <c:pt idx="117">
                  <c:v>36551</c:v>
                </c:pt>
                <c:pt idx="118">
                  <c:v>36552</c:v>
                </c:pt>
                <c:pt idx="119">
                  <c:v>36553</c:v>
                </c:pt>
                <c:pt idx="120">
                  <c:v>36554</c:v>
                </c:pt>
                <c:pt idx="121">
                  <c:v>36555</c:v>
                </c:pt>
                <c:pt idx="122">
                  <c:v>36556</c:v>
                </c:pt>
                <c:pt idx="123">
                  <c:v>36557</c:v>
                </c:pt>
                <c:pt idx="124">
                  <c:v>36558</c:v>
                </c:pt>
                <c:pt idx="125">
                  <c:v>36559</c:v>
                </c:pt>
                <c:pt idx="126">
                  <c:v>36560</c:v>
                </c:pt>
                <c:pt idx="127">
                  <c:v>36561</c:v>
                </c:pt>
                <c:pt idx="128">
                  <c:v>36562</c:v>
                </c:pt>
                <c:pt idx="129">
                  <c:v>36563</c:v>
                </c:pt>
                <c:pt idx="130">
                  <c:v>36564</c:v>
                </c:pt>
                <c:pt idx="131">
                  <c:v>36565</c:v>
                </c:pt>
                <c:pt idx="132">
                  <c:v>36566</c:v>
                </c:pt>
                <c:pt idx="133">
                  <c:v>36567</c:v>
                </c:pt>
                <c:pt idx="134">
                  <c:v>36568</c:v>
                </c:pt>
                <c:pt idx="135">
                  <c:v>36569</c:v>
                </c:pt>
                <c:pt idx="136">
                  <c:v>36570</c:v>
                </c:pt>
                <c:pt idx="137">
                  <c:v>36571</c:v>
                </c:pt>
                <c:pt idx="138">
                  <c:v>36572</c:v>
                </c:pt>
                <c:pt idx="139">
                  <c:v>36573</c:v>
                </c:pt>
                <c:pt idx="140">
                  <c:v>36574</c:v>
                </c:pt>
                <c:pt idx="141">
                  <c:v>36575</c:v>
                </c:pt>
                <c:pt idx="142">
                  <c:v>36576</c:v>
                </c:pt>
                <c:pt idx="143">
                  <c:v>36577</c:v>
                </c:pt>
                <c:pt idx="144">
                  <c:v>36578</c:v>
                </c:pt>
                <c:pt idx="145">
                  <c:v>36579</c:v>
                </c:pt>
                <c:pt idx="146">
                  <c:v>36580</c:v>
                </c:pt>
                <c:pt idx="147">
                  <c:v>36581</c:v>
                </c:pt>
                <c:pt idx="148">
                  <c:v>36582</c:v>
                </c:pt>
                <c:pt idx="149">
                  <c:v>36583</c:v>
                </c:pt>
                <c:pt idx="150">
                  <c:v>36584</c:v>
                </c:pt>
                <c:pt idx="151">
                  <c:v>36585</c:v>
                </c:pt>
                <c:pt idx="152">
                  <c:v>36586</c:v>
                </c:pt>
                <c:pt idx="153">
                  <c:v>36587</c:v>
                </c:pt>
                <c:pt idx="154">
                  <c:v>36588</c:v>
                </c:pt>
                <c:pt idx="155">
                  <c:v>36589</c:v>
                </c:pt>
                <c:pt idx="156">
                  <c:v>36590</c:v>
                </c:pt>
                <c:pt idx="157">
                  <c:v>36591</c:v>
                </c:pt>
                <c:pt idx="158">
                  <c:v>36592</c:v>
                </c:pt>
                <c:pt idx="159">
                  <c:v>36593</c:v>
                </c:pt>
                <c:pt idx="160">
                  <c:v>36594</c:v>
                </c:pt>
                <c:pt idx="161">
                  <c:v>36595</c:v>
                </c:pt>
                <c:pt idx="162">
                  <c:v>36596</c:v>
                </c:pt>
                <c:pt idx="163">
                  <c:v>36597</c:v>
                </c:pt>
                <c:pt idx="164">
                  <c:v>36598</c:v>
                </c:pt>
                <c:pt idx="165">
                  <c:v>36599</c:v>
                </c:pt>
                <c:pt idx="166">
                  <c:v>36600</c:v>
                </c:pt>
                <c:pt idx="167">
                  <c:v>36601</c:v>
                </c:pt>
                <c:pt idx="168">
                  <c:v>36602</c:v>
                </c:pt>
                <c:pt idx="169">
                  <c:v>36603</c:v>
                </c:pt>
                <c:pt idx="170">
                  <c:v>36604</c:v>
                </c:pt>
                <c:pt idx="171">
                  <c:v>36605</c:v>
                </c:pt>
                <c:pt idx="172">
                  <c:v>36606</c:v>
                </c:pt>
                <c:pt idx="173">
                  <c:v>36607</c:v>
                </c:pt>
                <c:pt idx="174">
                  <c:v>36608</c:v>
                </c:pt>
                <c:pt idx="175">
                  <c:v>36609</c:v>
                </c:pt>
                <c:pt idx="176">
                  <c:v>36610</c:v>
                </c:pt>
                <c:pt idx="177">
                  <c:v>36611</c:v>
                </c:pt>
                <c:pt idx="178">
                  <c:v>36612</c:v>
                </c:pt>
                <c:pt idx="179">
                  <c:v>36613</c:v>
                </c:pt>
                <c:pt idx="180">
                  <c:v>36614</c:v>
                </c:pt>
                <c:pt idx="181">
                  <c:v>36615</c:v>
                </c:pt>
                <c:pt idx="182">
                  <c:v>36616</c:v>
                </c:pt>
                <c:pt idx="183">
                  <c:v>36617</c:v>
                </c:pt>
                <c:pt idx="184">
                  <c:v>36618</c:v>
                </c:pt>
                <c:pt idx="185">
                  <c:v>36619</c:v>
                </c:pt>
                <c:pt idx="186">
                  <c:v>36620</c:v>
                </c:pt>
                <c:pt idx="187">
                  <c:v>36621</c:v>
                </c:pt>
                <c:pt idx="188">
                  <c:v>36622</c:v>
                </c:pt>
                <c:pt idx="189">
                  <c:v>36623</c:v>
                </c:pt>
                <c:pt idx="190">
                  <c:v>36624</c:v>
                </c:pt>
                <c:pt idx="191">
                  <c:v>36625</c:v>
                </c:pt>
                <c:pt idx="192">
                  <c:v>36626</c:v>
                </c:pt>
                <c:pt idx="193">
                  <c:v>36627</c:v>
                </c:pt>
                <c:pt idx="194">
                  <c:v>36628</c:v>
                </c:pt>
                <c:pt idx="195">
                  <c:v>36629</c:v>
                </c:pt>
                <c:pt idx="196">
                  <c:v>36630</c:v>
                </c:pt>
                <c:pt idx="197">
                  <c:v>36631</c:v>
                </c:pt>
                <c:pt idx="198">
                  <c:v>36632</c:v>
                </c:pt>
                <c:pt idx="199">
                  <c:v>36633</c:v>
                </c:pt>
                <c:pt idx="200">
                  <c:v>36634</c:v>
                </c:pt>
                <c:pt idx="201">
                  <c:v>36635</c:v>
                </c:pt>
                <c:pt idx="202">
                  <c:v>36636</c:v>
                </c:pt>
                <c:pt idx="203">
                  <c:v>36637</c:v>
                </c:pt>
                <c:pt idx="204">
                  <c:v>36638</c:v>
                </c:pt>
                <c:pt idx="205">
                  <c:v>36639</c:v>
                </c:pt>
                <c:pt idx="206">
                  <c:v>36640</c:v>
                </c:pt>
                <c:pt idx="207">
                  <c:v>36641</c:v>
                </c:pt>
                <c:pt idx="208">
                  <c:v>36642</c:v>
                </c:pt>
                <c:pt idx="209">
                  <c:v>36643</c:v>
                </c:pt>
                <c:pt idx="210">
                  <c:v>36644</c:v>
                </c:pt>
                <c:pt idx="211">
                  <c:v>36645</c:v>
                </c:pt>
                <c:pt idx="212">
                  <c:v>36646</c:v>
                </c:pt>
                <c:pt idx="213">
                  <c:v>36647</c:v>
                </c:pt>
                <c:pt idx="214">
                  <c:v>36648</c:v>
                </c:pt>
                <c:pt idx="215">
                  <c:v>36649</c:v>
                </c:pt>
                <c:pt idx="216">
                  <c:v>36650</c:v>
                </c:pt>
                <c:pt idx="217">
                  <c:v>36651</c:v>
                </c:pt>
                <c:pt idx="218">
                  <c:v>36652</c:v>
                </c:pt>
                <c:pt idx="219">
                  <c:v>36653</c:v>
                </c:pt>
                <c:pt idx="220">
                  <c:v>36654</c:v>
                </c:pt>
                <c:pt idx="221">
                  <c:v>36655</c:v>
                </c:pt>
                <c:pt idx="222">
                  <c:v>36656</c:v>
                </c:pt>
                <c:pt idx="223">
                  <c:v>36657</c:v>
                </c:pt>
                <c:pt idx="224">
                  <c:v>36658</c:v>
                </c:pt>
                <c:pt idx="225">
                  <c:v>36659</c:v>
                </c:pt>
                <c:pt idx="226">
                  <c:v>36660</c:v>
                </c:pt>
                <c:pt idx="227">
                  <c:v>36661</c:v>
                </c:pt>
                <c:pt idx="228">
                  <c:v>36662</c:v>
                </c:pt>
                <c:pt idx="229">
                  <c:v>36663</c:v>
                </c:pt>
                <c:pt idx="230">
                  <c:v>36664</c:v>
                </c:pt>
                <c:pt idx="231">
                  <c:v>36665</c:v>
                </c:pt>
                <c:pt idx="232">
                  <c:v>36666</c:v>
                </c:pt>
                <c:pt idx="233">
                  <c:v>36667</c:v>
                </c:pt>
                <c:pt idx="234">
                  <c:v>36668</c:v>
                </c:pt>
                <c:pt idx="235">
                  <c:v>36669</c:v>
                </c:pt>
                <c:pt idx="236">
                  <c:v>36670</c:v>
                </c:pt>
                <c:pt idx="237">
                  <c:v>36671</c:v>
                </c:pt>
                <c:pt idx="238">
                  <c:v>36672</c:v>
                </c:pt>
                <c:pt idx="239">
                  <c:v>36673</c:v>
                </c:pt>
                <c:pt idx="240">
                  <c:v>36674</c:v>
                </c:pt>
                <c:pt idx="241">
                  <c:v>36675</c:v>
                </c:pt>
                <c:pt idx="242">
                  <c:v>36676</c:v>
                </c:pt>
                <c:pt idx="243">
                  <c:v>36677</c:v>
                </c:pt>
                <c:pt idx="244">
                  <c:v>36678</c:v>
                </c:pt>
                <c:pt idx="245">
                  <c:v>36679</c:v>
                </c:pt>
                <c:pt idx="246">
                  <c:v>36680</c:v>
                </c:pt>
                <c:pt idx="247">
                  <c:v>36681</c:v>
                </c:pt>
                <c:pt idx="248">
                  <c:v>36682</c:v>
                </c:pt>
                <c:pt idx="249">
                  <c:v>36683</c:v>
                </c:pt>
                <c:pt idx="250">
                  <c:v>36684</c:v>
                </c:pt>
                <c:pt idx="251">
                  <c:v>36685</c:v>
                </c:pt>
                <c:pt idx="252">
                  <c:v>36686</c:v>
                </c:pt>
                <c:pt idx="253">
                  <c:v>36687</c:v>
                </c:pt>
                <c:pt idx="254">
                  <c:v>36688</c:v>
                </c:pt>
                <c:pt idx="255">
                  <c:v>36689</c:v>
                </c:pt>
                <c:pt idx="256">
                  <c:v>36690</c:v>
                </c:pt>
                <c:pt idx="257">
                  <c:v>36691</c:v>
                </c:pt>
                <c:pt idx="258">
                  <c:v>36692</c:v>
                </c:pt>
                <c:pt idx="259">
                  <c:v>36693</c:v>
                </c:pt>
                <c:pt idx="260">
                  <c:v>36694</c:v>
                </c:pt>
                <c:pt idx="261">
                  <c:v>36695</c:v>
                </c:pt>
                <c:pt idx="262">
                  <c:v>36696</c:v>
                </c:pt>
                <c:pt idx="263">
                  <c:v>36697</c:v>
                </c:pt>
                <c:pt idx="264">
                  <c:v>36698</c:v>
                </c:pt>
                <c:pt idx="265">
                  <c:v>36699</c:v>
                </c:pt>
                <c:pt idx="266">
                  <c:v>36700</c:v>
                </c:pt>
                <c:pt idx="267">
                  <c:v>36701</c:v>
                </c:pt>
                <c:pt idx="268">
                  <c:v>36702</c:v>
                </c:pt>
                <c:pt idx="269">
                  <c:v>36703</c:v>
                </c:pt>
                <c:pt idx="270">
                  <c:v>36704</c:v>
                </c:pt>
                <c:pt idx="271">
                  <c:v>36705</c:v>
                </c:pt>
                <c:pt idx="272">
                  <c:v>36706</c:v>
                </c:pt>
                <c:pt idx="273">
                  <c:v>36707</c:v>
                </c:pt>
                <c:pt idx="274">
                  <c:v>36708</c:v>
                </c:pt>
                <c:pt idx="275">
                  <c:v>36709</c:v>
                </c:pt>
                <c:pt idx="276">
                  <c:v>36710</c:v>
                </c:pt>
                <c:pt idx="277">
                  <c:v>36711</c:v>
                </c:pt>
                <c:pt idx="278">
                  <c:v>36712</c:v>
                </c:pt>
                <c:pt idx="279">
                  <c:v>36713</c:v>
                </c:pt>
                <c:pt idx="280">
                  <c:v>36714</c:v>
                </c:pt>
                <c:pt idx="281">
                  <c:v>36715</c:v>
                </c:pt>
                <c:pt idx="282">
                  <c:v>36716</c:v>
                </c:pt>
                <c:pt idx="283">
                  <c:v>36717</c:v>
                </c:pt>
                <c:pt idx="284">
                  <c:v>36718</c:v>
                </c:pt>
                <c:pt idx="285">
                  <c:v>36719</c:v>
                </c:pt>
                <c:pt idx="286">
                  <c:v>36720</c:v>
                </c:pt>
                <c:pt idx="287">
                  <c:v>36721</c:v>
                </c:pt>
                <c:pt idx="288">
                  <c:v>36722</c:v>
                </c:pt>
                <c:pt idx="289">
                  <c:v>36723</c:v>
                </c:pt>
                <c:pt idx="290">
                  <c:v>36724</c:v>
                </c:pt>
                <c:pt idx="291">
                  <c:v>36725</c:v>
                </c:pt>
                <c:pt idx="292">
                  <c:v>36726</c:v>
                </c:pt>
                <c:pt idx="293">
                  <c:v>36727</c:v>
                </c:pt>
                <c:pt idx="294">
                  <c:v>36728</c:v>
                </c:pt>
                <c:pt idx="295">
                  <c:v>36729</c:v>
                </c:pt>
                <c:pt idx="296">
                  <c:v>36730</c:v>
                </c:pt>
                <c:pt idx="297">
                  <c:v>36731</c:v>
                </c:pt>
                <c:pt idx="298">
                  <c:v>36732</c:v>
                </c:pt>
                <c:pt idx="299">
                  <c:v>36733</c:v>
                </c:pt>
                <c:pt idx="300">
                  <c:v>36734</c:v>
                </c:pt>
                <c:pt idx="301">
                  <c:v>36735</c:v>
                </c:pt>
                <c:pt idx="302">
                  <c:v>36736</c:v>
                </c:pt>
                <c:pt idx="303">
                  <c:v>36737</c:v>
                </c:pt>
                <c:pt idx="304">
                  <c:v>36738</c:v>
                </c:pt>
                <c:pt idx="305">
                  <c:v>36739</c:v>
                </c:pt>
                <c:pt idx="306">
                  <c:v>36740</c:v>
                </c:pt>
                <c:pt idx="307">
                  <c:v>36741</c:v>
                </c:pt>
                <c:pt idx="308">
                  <c:v>36742</c:v>
                </c:pt>
                <c:pt idx="309">
                  <c:v>36743</c:v>
                </c:pt>
                <c:pt idx="310">
                  <c:v>36744</c:v>
                </c:pt>
                <c:pt idx="311">
                  <c:v>36745</c:v>
                </c:pt>
                <c:pt idx="312">
                  <c:v>36746</c:v>
                </c:pt>
                <c:pt idx="313">
                  <c:v>36747</c:v>
                </c:pt>
                <c:pt idx="314">
                  <c:v>36748</c:v>
                </c:pt>
                <c:pt idx="315">
                  <c:v>36749</c:v>
                </c:pt>
                <c:pt idx="316">
                  <c:v>36750</c:v>
                </c:pt>
                <c:pt idx="317">
                  <c:v>36751</c:v>
                </c:pt>
                <c:pt idx="318">
                  <c:v>36752</c:v>
                </c:pt>
                <c:pt idx="319">
                  <c:v>36753</c:v>
                </c:pt>
                <c:pt idx="320">
                  <c:v>36754</c:v>
                </c:pt>
                <c:pt idx="321">
                  <c:v>36755</c:v>
                </c:pt>
                <c:pt idx="322">
                  <c:v>36756</c:v>
                </c:pt>
                <c:pt idx="323">
                  <c:v>36757</c:v>
                </c:pt>
                <c:pt idx="324">
                  <c:v>36758</c:v>
                </c:pt>
                <c:pt idx="325">
                  <c:v>36759</c:v>
                </c:pt>
                <c:pt idx="326">
                  <c:v>36760</c:v>
                </c:pt>
                <c:pt idx="327">
                  <c:v>36761</c:v>
                </c:pt>
                <c:pt idx="328">
                  <c:v>36762</c:v>
                </c:pt>
                <c:pt idx="329">
                  <c:v>36763</c:v>
                </c:pt>
                <c:pt idx="330">
                  <c:v>36764</c:v>
                </c:pt>
                <c:pt idx="331">
                  <c:v>36765</c:v>
                </c:pt>
                <c:pt idx="332">
                  <c:v>36766</c:v>
                </c:pt>
                <c:pt idx="333">
                  <c:v>36767</c:v>
                </c:pt>
                <c:pt idx="334">
                  <c:v>36768</c:v>
                </c:pt>
                <c:pt idx="335">
                  <c:v>36769</c:v>
                </c:pt>
                <c:pt idx="336">
                  <c:v>36770</c:v>
                </c:pt>
                <c:pt idx="337">
                  <c:v>36771</c:v>
                </c:pt>
                <c:pt idx="338">
                  <c:v>36772</c:v>
                </c:pt>
                <c:pt idx="339">
                  <c:v>36773</c:v>
                </c:pt>
                <c:pt idx="340">
                  <c:v>36774</c:v>
                </c:pt>
                <c:pt idx="341">
                  <c:v>36775</c:v>
                </c:pt>
                <c:pt idx="342">
                  <c:v>36776</c:v>
                </c:pt>
                <c:pt idx="343">
                  <c:v>36777</c:v>
                </c:pt>
                <c:pt idx="344">
                  <c:v>36778</c:v>
                </c:pt>
                <c:pt idx="345">
                  <c:v>36779</c:v>
                </c:pt>
                <c:pt idx="346">
                  <c:v>36780</c:v>
                </c:pt>
                <c:pt idx="347">
                  <c:v>36781</c:v>
                </c:pt>
                <c:pt idx="348">
                  <c:v>36782</c:v>
                </c:pt>
                <c:pt idx="349">
                  <c:v>36783</c:v>
                </c:pt>
                <c:pt idx="350">
                  <c:v>36784</c:v>
                </c:pt>
                <c:pt idx="351">
                  <c:v>36785</c:v>
                </c:pt>
                <c:pt idx="352">
                  <c:v>36786</c:v>
                </c:pt>
                <c:pt idx="353">
                  <c:v>36787</c:v>
                </c:pt>
                <c:pt idx="354">
                  <c:v>36788</c:v>
                </c:pt>
                <c:pt idx="355">
                  <c:v>36789</c:v>
                </c:pt>
                <c:pt idx="356">
                  <c:v>36790</c:v>
                </c:pt>
                <c:pt idx="357">
                  <c:v>36791</c:v>
                </c:pt>
                <c:pt idx="358">
                  <c:v>36792</c:v>
                </c:pt>
                <c:pt idx="359">
                  <c:v>36793</c:v>
                </c:pt>
                <c:pt idx="360">
                  <c:v>36794</c:v>
                </c:pt>
                <c:pt idx="361">
                  <c:v>36795</c:v>
                </c:pt>
                <c:pt idx="362">
                  <c:v>36796</c:v>
                </c:pt>
                <c:pt idx="363">
                  <c:v>36797</c:v>
                </c:pt>
                <c:pt idx="364">
                  <c:v>36798</c:v>
                </c:pt>
                <c:pt idx="365">
                  <c:v>36799</c:v>
                </c:pt>
                <c:pt idx="366">
                  <c:v>36800</c:v>
                </c:pt>
                <c:pt idx="367">
                  <c:v>36801</c:v>
                </c:pt>
                <c:pt idx="368">
                  <c:v>36802</c:v>
                </c:pt>
                <c:pt idx="369">
                  <c:v>36803</c:v>
                </c:pt>
                <c:pt idx="370">
                  <c:v>36804</c:v>
                </c:pt>
                <c:pt idx="371">
                  <c:v>36805</c:v>
                </c:pt>
                <c:pt idx="372">
                  <c:v>36806</c:v>
                </c:pt>
                <c:pt idx="373">
                  <c:v>36807</c:v>
                </c:pt>
                <c:pt idx="374">
                  <c:v>36808</c:v>
                </c:pt>
                <c:pt idx="375">
                  <c:v>36809</c:v>
                </c:pt>
                <c:pt idx="376">
                  <c:v>36810</c:v>
                </c:pt>
                <c:pt idx="377">
                  <c:v>36811</c:v>
                </c:pt>
                <c:pt idx="378">
                  <c:v>36812</c:v>
                </c:pt>
                <c:pt idx="379">
                  <c:v>36813</c:v>
                </c:pt>
                <c:pt idx="380">
                  <c:v>36814</c:v>
                </c:pt>
                <c:pt idx="381">
                  <c:v>36815</c:v>
                </c:pt>
                <c:pt idx="382">
                  <c:v>36816</c:v>
                </c:pt>
                <c:pt idx="383">
                  <c:v>36817</c:v>
                </c:pt>
                <c:pt idx="384">
                  <c:v>36818</c:v>
                </c:pt>
                <c:pt idx="385">
                  <c:v>36819</c:v>
                </c:pt>
                <c:pt idx="386">
                  <c:v>36820</c:v>
                </c:pt>
                <c:pt idx="387">
                  <c:v>36821</c:v>
                </c:pt>
                <c:pt idx="388">
                  <c:v>36822</c:v>
                </c:pt>
                <c:pt idx="389">
                  <c:v>36823</c:v>
                </c:pt>
                <c:pt idx="390">
                  <c:v>36824</c:v>
                </c:pt>
                <c:pt idx="391">
                  <c:v>36825</c:v>
                </c:pt>
                <c:pt idx="392">
                  <c:v>36826</c:v>
                </c:pt>
                <c:pt idx="393">
                  <c:v>36827</c:v>
                </c:pt>
                <c:pt idx="394">
                  <c:v>36828</c:v>
                </c:pt>
                <c:pt idx="395">
                  <c:v>36829</c:v>
                </c:pt>
                <c:pt idx="396">
                  <c:v>36830</c:v>
                </c:pt>
                <c:pt idx="397">
                  <c:v>36831</c:v>
                </c:pt>
                <c:pt idx="398">
                  <c:v>36832</c:v>
                </c:pt>
                <c:pt idx="399">
                  <c:v>36833</c:v>
                </c:pt>
                <c:pt idx="400">
                  <c:v>36834</c:v>
                </c:pt>
                <c:pt idx="401">
                  <c:v>36835</c:v>
                </c:pt>
                <c:pt idx="402">
                  <c:v>36836</c:v>
                </c:pt>
                <c:pt idx="403">
                  <c:v>36837</c:v>
                </c:pt>
                <c:pt idx="404">
                  <c:v>36838</c:v>
                </c:pt>
                <c:pt idx="405">
                  <c:v>36839</c:v>
                </c:pt>
                <c:pt idx="406">
                  <c:v>36840</c:v>
                </c:pt>
                <c:pt idx="407">
                  <c:v>36841</c:v>
                </c:pt>
                <c:pt idx="408">
                  <c:v>36842</c:v>
                </c:pt>
                <c:pt idx="409">
                  <c:v>36843</c:v>
                </c:pt>
                <c:pt idx="410">
                  <c:v>36844</c:v>
                </c:pt>
                <c:pt idx="411">
                  <c:v>36845</c:v>
                </c:pt>
                <c:pt idx="412">
                  <c:v>36846</c:v>
                </c:pt>
                <c:pt idx="413">
                  <c:v>36847</c:v>
                </c:pt>
                <c:pt idx="414">
                  <c:v>36848</c:v>
                </c:pt>
                <c:pt idx="415">
                  <c:v>36849</c:v>
                </c:pt>
                <c:pt idx="416">
                  <c:v>36850</c:v>
                </c:pt>
                <c:pt idx="417">
                  <c:v>36851</c:v>
                </c:pt>
                <c:pt idx="418">
                  <c:v>36852</c:v>
                </c:pt>
                <c:pt idx="419">
                  <c:v>36853</c:v>
                </c:pt>
                <c:pt idx="420">
                  <c:v>36854</c:v>
                </c:pt>
                <c:pt idx="421">
                  <c:v>36855</c:v>
                </c:pt>
                <c:pt idx="422">
                  <c:v>36856</c:v>
                </c:pt>
                <c:pt idx="423">
                  <c:v>36857</c:v>
                </c:pt>
                <c:pt idx="424">
                  <c:v>36858</c:v>
                </c:pt>
                <c:pt idx="425">
                  <c:v>36859</c:v>
                </c:pt>
                <c:pt idx="426">
                  <c:v>36860</c:v>
                </c:pt>
                <c:pt idx="427">
                  <c:v>36861</c:v>
                </c:pt>
                <c:pt idx="428">
                  <c:v>36862</c:v>
                </c:pt>
                <c:pt idx="429">
                  <c:v>36863</c:v>
                </c:pt>
                <c:pt idx="430">
                  <c:v>36864</c:v>
                </c:pt>
                <c:pt idx="431">
                  <c:v>36865</c:v>
                </c:pt>
                <c:pt idx="432">
                  <c:v>36866</c:v>
                </c:pt>
                <c:pt idx="433">
                  <c:v>36867</c:v>
                </c:pt>
                <c:pt idx="434">
                  <c:v>36868</c:v>
                </c:pt>
                <c:pt idx="435">
                  <c:v>36869</c:v>
                </c:pt>
                <c:pt idx="436">
                  <c:v>36870</c:v>
                </c:pt>
                <c:pt idx="437">
                  <c:v>36871</c:v>
                </c:pt>
                <c:pt idx="438">
                  <c:v>36872</c:v>
                </c:pt>
                <c:pt idx="439">
                  <c:v>36873</c:v>
                </c:pt>
                <c:pt idx="440">
                  <c:v>36874</c:v>
                </c:pt>
                <c:pt idx="441">
                  <c:v>36875</c:v>
                </c:pt>
                <c:pt idx="442">
                  <c:v>36876</c:v>
                </c:pt>
                <c:pt idx="443">
                  <c:v>36877</c:v>
                </c:pt>
                <c:pt idx="444">
                  <c:v>36878</c:v>
                </c:pt>
                <c:pt idx="445">
                  <c:v>36879</c:v>
                </c:pt>
                <c:pt idx="446">
                  <c:v>36880</c:v>
                </c:pt>
                <c:pt idx="447">
                  <c:v>36881</c:v>
                </c:pt>
                <c:pt idx="448">
                  <c:v>36882</c:v>
                </c:pt>
                <c:pt idx="449">
                  <c:v>36883</c:v>
                </c:pt>
                <c:pt idx="450">
                  <c:v>36884</c:v>
                </c:pt>
                <c:pt idx="451">
                  <c:v>36885</c:v>
                </c:pt>
                <c:pt idx="452">
                  <c:v>36886</c:v>
                </c:pt>
                <c:pt idx="453">
                  <c:v>36887</c:v>
                </c:pt>
                <c:pt idx="454">
                  <c:v>36888</c:v>
                </c:pt>
                <c:pt idx="455">
                  <c:v>36889</c:v>
                </c:pt>
                <c:pt idx="456">
                  <c:v>36890</c:v>
                </c:pt>
                <c:pt idx="457">
                  <c:v>36891</c:v>
                </c:pt>
                <c:pt idx="458">
                  <c:v>36892</c:v>
                </c:pt>
                <c:pt idx="459">
                  <c:v>36893</c:v>
                </c:pt>
                <c:pt idx="460">
                  <c:v>36894</c:v>
                </c:pt>
                <c:pt idx="461">
                  <c:v>36895</c:v>
                </c:pt>
                <c:pt idx="462">
                  <c:v>36896</c:v>
                </c:pt>
                <c:pt idx="463">
                  <c:v>36897</c:v>
                </c:pt>
                <c:pt idx="464">
                  <c:v>36898</c:v>
                </c:pt>
                <c:pt idx="465">
                  <c:v>36899</c:v>
                </c:pt>
                <c:pt idx="466">
                  <c:v>36900</c:v>
                </c:pt>
                <c:pt idx="467">
                  <c:v>36901</c:v>
                </c:pt>
                <c:pt idx="468">
                  <c:v>36902</c:v>
                </c:pt>
                <c:pt idx="469">
                  <c:v>36903</c:v>
                </c:pt>
                <c:pt idx="470">
                  <c:v>36904</c:v>
                </c:pt>
                <c:pt idx="471">
                  <c:v>36905</c:v>
                </c:pt>
                <c:pt idx="472">
                  <c:v>36906</c:v>
                </c:pt>
                <c:pt idx="473">
                  <c:v>36907</c:v>
                </c:pt>
                <c:pt idx="474">
                  <c:v>36908</c:v>
                </c:pt>
                <c:pt idx="475">
                  <c:v>36909</c:v>
                </c:pt>
                <c:pt idx="476">
                  <c:v>36910</c:v>
                </c:pt>
                <c:pt idx="477">
                  <c:v>36911</c:v>
                </c:pt>
                <c:pt idx="478">
                  <c:v>36912</c:v>
                </c:pt>
                <c:pt idx="479">
                  <c:v>36913</c:v>
                </c:pt>
                <c:pt idx="480">
                  <c:v>36914</c:v>
                </c:pt>
                <c:pt idx="481">
                  <c:v>36915</c:v>
                </c:pt>
                <c:pt idx="482">
                  <c:v>36916</c:v>
                </c:pt>
                <c:pt idx="483">
                  <c:v>36917</c:v>
                </c:pt>
                <c:pt idx="484">
                  <c:v>36918</c:v>
                </c:pt>
                <c:pt idx="485">
                  <c:v>36919</c:v>
                </c:pt>
                <c:pt idx="486">
                  <c:v>36920</c:v>
                </c:pt>
                <c:pt idx="487">
                  <c:v>36921</c:v>
                </c:pt>
                <c:pt idx="488">
                  <c:v>36922</c:v>
                </c:pt>
                <c:pt idx="489">
                  <c:v>36923</c:v>
                </c:pt>
                <c:pt idx="490">
                  <c:v>36924</c:v>
                </c:pt>
                <c:pt idx="491">
                  <c:v>36925</c:v>
                </c:pt>
                <c:pt idx="492">
                  <c:v>36926</c:v>
                </c:pt>
                <c:pt idx="493">
                  <c:v>36927</c:v>
                </c:pt>
                <c:pt idx="494">
                  <c:v>36928</c:v>
                </c:pt>
                <c:pt idx="495">
                  <c:v>36929</c:v>
                </c:pt>
                <c:pt idx="496">
                  <c:v>36930</c:v>
                </c:pt>
                <c:pt idx="497">
                  <c:v>36931</c:v>
                </c:pt>
                <c:pt idx="498">
                  <c:v>36932</c:v>
                </c:pt>
                <c:pt idx="499">
                  <c:v>36933</c:v>
                </c:pt>
                <c:pt idx="500">
                  <c:v>36934</c:v>
                </c:pt>
                <c:pt idx="501">
                  <c:v>36935</c:v>
                </c:pt>
                <c:pt idx="502">
                  <c:v>36936</c:v>
                </c:pt>
                <c:pt idx="503">
                  <c:v>36937</c:v>
                </c:pt>
                <c:pt idx="504">
                  <c:v>36938</c:v>
                </c:pt>
                <c:pt idx="505">
                  <c:v>36939</c:v>
                </c:pt>
                <c:pt idx="506">
                  <c:v>36940</c:v>
                </c:pt>
                <c:pt idx="507">
                  <c:v>36941</c:v>
                </c:pt>
                <c:pt idx="508">
                  <c:v>36942</c:v>
                </c:pt>
                <c:pt idx="509">
                  <c:v>36943</c:v>
                </c:pt>
                <c:pt idx="510">
                  <c:v>36944</c:v>
                </c:pt>
                <c:pt idx="511">
                  <c:v>36945</c:v>
                </c:pt>
                <c:pt idx="512">
                  <c:v>36946</c:v>
                </c:pt>
                <c:pt idx="513">
                  <c:v>36947</c:v>
                </c:pt>
                <c:pt idx="514">
                  <c:v>36948</c:v>
                </c:pt>
                <c:pt idx="515">
                  <c:v>36949</c:v>
                </c:pt>
                <c:pt idx="516">
                  <c:v>36950</c:v>
                </c:pt>
                <c:pt idx="517">
                  <c:v>36951</c:v>
                </c:pt>
                <c:pt idx="518">
                  <c:v>36952</c:v>
                </c:pt>
                <c:pt idx="519">
                  <c:v>36953</c:v>
                </c:pt>
                <c:pt idx="520">
                  <c:v>36954</c:v>
                </c:pt>
                <c:pt idx="521">
                  <c:v>36955</c:v>
                </c:pt>
                <c:pt idx="522">
                  <c:v>36956</c:v>
                </c:pt>
                <c:pt idx="523">
                  <c:v>36957</c:v>
                </c:pt>
                <c:pt idx="524">
                  <c:v>36958</c:v>
                </c:pt>
                <c:pt idx="525">
                  <c:v>36959</c:v>
                </c:pt>
                <c:pt idx="526">
                  <c:v>36960</c:v>
                </c:pt>
                <c:pt idx="527">
                  <c:v>36961</c:v>
                </c:pt>
                <c:pt idx="528">
                  <c:v>36962</c:v>
                </c:pt>
                <c:pt idx="529">
                  <c:v>36963</c:v>
                </c:pt>
                <c:pt idx="530">
                  <c:v>36964</c:v>
                </c:pt>
                <c:pt idx="531">
                  <c:v>36965</c:v>
                </c:pt>
                <c:pt idx="532">
                  <c:v>36966</c:v>
                </c:pt>
                <c:pt idx="533">
                  <c:v>36967</c:v>
                </c:pt>
                <c:pt idx="534">
                  <c:v>36968</c:v>
                </c:pt>
                <c:pt idx="535">
                  <c:v>36969</c:v>
                </c:pt>
                <c:pt idx="536">
                  <c:v>36970</c:v>
                </c:pt>
                <c:pt idx="537">
                  <c:v>36971</c:v>
                </c:pt>
                <c:pt idx="538">
                  <c:v>36972</c:v>
                </c:pt>
                <c:pt idx="539">
                  <c:v>36973</c:v>
                </c:pt>
                <c:pt idx="540">
                  <c:v>36974</c:v>
                </c:pt>
                <c:pt idx="541">
                  <c:v>36975</c:v>
                </c:pt>
                <c:pt idx="542">
                  <c:v>36976</c:v>
                </c:pt>
                <c:pt idx="543">
                  <c:v>36977</c:v>
                </c:pt>
                <c:pt idx="544">
                  <c:v>36978</c:v>
                </c:pt>
                <c:pt idx="545">
                  <c:v>36979</c:v>
                </c:pt>
                <c:pt idx="546">
                  <c:v>36980</c:v>
                </c:pt>
                <c:pt idx="547">
                  <c:v>36981</c:v>
                </c:pt>
                <c:pt idx="548">
                  <c:v>36982</c:v>
                </c:pt>
                <c:pt idx="549">
                  <c:v>36983</c:v>
                </c:pt>
                <c:pt idx="550">
                  <c:v>36984</c:v>
                </c:pt>
                <c:pt idx="551">
                  <c:v>36985</c:v>
                </c:pt>
                <c:pt idx="552">
                  <c:v>36986</c:v>
                </c:pt>
                <c:pt idx="553">
                  <c:v>36987</c:v>
                </c:pt>
                <c:pt idx="554">
                  <c:v>36988</c:v>
                </c:pt>
                <c:pt idx="555">
                  <c:v>36989</c:v>
                </c:pt>
                <c:pt idx="556">
                  <c:v>36990</c:v>
                </c:pt>
                <c:pt idx="557">
                  <c:v>36991</c:v>
                </c:pt>
                <c:pt idx="558">
                  <c:v>36992</c:v>
                </c:pt>
                <c:pt idx="559">
                  <c:v>36993</c:v>
                </c:pt>
                <c:pt idx="560">
                  <c:v>36994</c:v>
                </c:pt>
                <c:pt idx="561">
                  <c:v>36995</c:v>
                </c:pt>
                <c:pt idx="562">
                  <c:v>36996</c:v>
                </c:pt>
                <c:pt idx="563">
                  <c:v>36997</c:v>
                </c:pt>
                <c:pt idx="564">
                  <c:v>36998</c:v>
                </c:pt>
                <c:pt idx="565">
                  <c:v>36999</c:v>
                </c:pt>
                <c:pt idx="566">
                  <c:v>37000</c:v>
                </c:pt>
                <c:pt idx="567">
                  <c:v>37001</c:v>
                </c:pt>
                <c:pt idx="568">
                  <c:v>37002</c:v>
                </c:pt>
                <c:pt idx="569">
                  <c:v>37003</c:v>
                </c:pt>
                <c:pt idx="570">
                  <c:v>37004</c:v>
                </c:pt>
                <c:pt idx="571">
                  <c:v>37005</c:v>
                </c:pt>
                <c:pt idx="572">
                  <c:v>37006</c:v>
                </c:pt>
                <c:pt idx="573">
                  <c:v>37007</c:v>
                </c:pt>
                <c:pt idx="574">
                  <c:v>37008</c:v>
                </c:pt>
                <c:pt idx="575">
                  <c:v>37009</c:v>
                </c:pt>
                <c:pt idx="576">
                  <c:v>37010</c:v>
                </c:pt>
                <c:pt idx="577">
                  <c:v>37011</c:v>
                </c:pt>
                <c:pt idx="578">
                  <c:v>37012</c:v>
                </c:pt>
                <c:pt idx="579">
                  <c:v>37013</c:v>
                </c:pt>
                <c:pt idx="580">
                  <c:v>37014</c:v>
                </c:pt>
                <c:pt idx="581">
                  <c:v>37015</c:v>
                </c:pt>
                <c:pt idx="582">
                  <c:v>37016</c:v>
                </c:pt>
                <c:pt idx="583">
                  <c:v>37017</c:v>
                </c:pt>
                <c:pt idx="584">
                  <c:v>37018</c:v>
                </c:pt>
                <c:pt idx="585">
                  <c:v>37019</c:v>
                </c:pt>
                <c:pt idx="586">
                  <c:v>37020</c:v>
                </c:pt>
                <c:pt idx="587">
                  <c:v>37021</c:v>
                </c:pt>
                <c:pt idx="588">
                  <c:v>37022</c:v>
                </c:pt>
                <c:pt idx="589">
                  <c:v>37023</c:v>
                </c:pt>
                <c:pt idx="590">
                  <c:v>37024</c:v>
                </c:pt>
                <c:pt idx="591">
                  <c:v>37025</c:v>
                </c:pt>
                <c:pt idx="592">
                  <c:v>37026</c:v>
                </c:pt>
                <c:pt idx="593">
                  <c:v>37027</c:v>
                </c:pt>
                <c:pt idx="594">
                  <c:v>37028</c:v>
                </c:pt>
                <c:pt idx="595">
                  <c:v>37029</c:v>
                </c:pt>
                <c:pt idx="596">
                  <c:v>37030</c:v>
                </c:pt>
                <c:pt idx="597">
                  <c:v>37031</c:v>
                </c:pt>
                <c:pt idx="598">
                  <c:v>37032</c:v>
                </c:pt>
                <c:pt idx="599">
                  <c:v>37033</c:v>
                </c:pt>
                <c:pt idx="600">
                  <c:v>37034</c:v>
                </c:pt>
                <c:pt idx="601">
                  <c:v>37035</c:v>
                </c:pt>
                <c:pt idx="602">
                  <c:v>37036</c:v>
                </c:pt>
                <c:pt idx="603">
                  <c:v>37037</c:v>
                </c:pt>
                <c:pt idx="604">
                  <c:v>37038</c:v>
                </c:pt>
                <c:pt idx="605">
                  <c:v>37039</c:v>
                </c:pt>
                <c:pt idx="606">
                  <c:v>37040</c:v>
                </c:pt>
                <c:pt idx="607">
                  <c:v>37041</c:v>
                </c:pt>
                <c:pt idx="608">
                  <c:v>37042</c:v>
                </c:pt>
                <c:pt idx="609">
                  <c:v>37043</c:v>
                </c:pt>
                <c:pt idx="610">
                  <c:v>37044</c:v>
                </c:pt>
                <c:pt idx="611">
                  <c:v>37045</c:v>
                </c:pt>
                <c:pt idx="612">
                  <c:v>37046</c:v>
                </c:pt>
                <c:pt idx="613">
                  <c:v>37047</c:v>
                </c:pt>
                <c:pt idx="614">
                  <c:v>37048</c:v>
                </c:pt>
                <c:pt idx="615">
                  <c:v>37049</c:v>
                </c:pt>
                <c:pt idx="616">
                  <c:v>37050</c:v>
                </c:pt>
                <c:pt idx="617">
                  <c:v>37051</c:v>
                </c:pt>
                <c:pt idx="618">
                  <c:v>37052</c:v>
                </c:pt>
                <c:pt idx="619">
                  <c:v>37053</c:v>
                </c:pt>
                <c:pt idx="620">
                  <c:v>37054</c:v>
                </c:pt>
                <c:pt idx="621">
                  <c:v>37055</c:v>
                </c:pt>
                <c:pt idx="622">
                  <c:v>37056</c:v>
                </c:pt>
                <c:pt idx="623">
                  <c:v>37057</c:v>
                </c:pt>
                <c:pt idx="624">
                  <c:v>37058</c:v>
                </c:pt>
                <c:pt idx="625">
                  <c:v>37059</c:v>
                </c:pt>
                <c:pt idx="626">
                  <c:v>37060</c:v>
                </c:pt>
                <c:pt idx="627">
                  <c:v>37061</c:v>
                </c:pt>
                <c:pt idx="628">
                  <c:v>37062</c:v>
                </c:pt>
                <c:pt idx="629">
                  <c:v>37063</c:v>
                </c:pt>
                <c:pt idx="630">
                  <c:v>37064</c:v>
                </c:pt>
                <c:pt idx="631">
                  <c:v>37065</c:v>
                </c:pt>
                <c:pt idx="632">
                  <c:v>37066</c:v>
                </c:pt>
                <c:pt idx="633">
                  <c:v>37067</c:v>
                </c:pt>
                <c:pt idx="634">
                  <c:v>37068</c:v>
                </c:pt>
                <c:pt idx="635">
                  <c:v>37069</c:v>
                </c:pt>
                <c:pt idx="636">
                  <c:v>37070</c:v>
                </c:pt>
                <c:pt idx="637">
                  <c:v>37071</c:v>
                </c:pt>
                <c:pt idx="638">
                  <c:v>37072</c:v>
                </c:pt>
                <c:pt idx="639">
                  <c:v>37073</c:v>
                </c:pt>
                <c:pt idx="640">
                  <c:v>37074</c:v>
                </c:pt>
                <c:pt idx="641">
                  <c:v>37075</c:v>
                </c:pt>
                <c:pt idx="642">
                  <c:v>37076</c:v>
                </c:pt>
                <c:pt idx="643">
                  <c:v>37077</c:v>
                </c:pt>
                <c:pt idx="644">
                  <c:v>37078</c:v>
                </c:pt>
                <c:pt idx="645">
                  <c:v>37079</c:v>
                </c:pt>
                <c:pt idx="646">
                  <c:v>37080</c:v>
                </c:pt>
                <c:pt idx="647">
                  <c:v>37081</c:v>
                </c:pt>
                <c:pt idx="648">
                  <c:v>37082</c:v>
                </c:pt>
                <c:pt idx="649">
                  <c:v>37083</c:v>
                </c:pt>
                <c:pt idx="650">
                  <c:v>37084</c:v>
                </c:pt>
                <c:pt idx="651">
                  <c:v>37085</c:v>
                </c:pt>
                <c:pt idx="652">
                  <c:v>37086</c:v>
                </c:pt>
                <c:pt idx="653">
                  <c:v>37087</c:v>
                </c:pt>
                <c:pt idx="654">
                  <c:v>37088</c:v>
                </c:pt>
                <c:pt idx="655">
                  <c:v>37089</c:v>
                </c:pt>
                <c:pt idx="656">
                  <c:v>37090</c:v>
                </c:pt>
                <c:pt idx="657">
                  <c:v>37091</c:v>
                </c:pt>
                <c:pt idx="658">
                  <c:v>37092</c:v>
                </c:pt>
                <c:pt idx="659">
                  <c:v>37093</c:v>
                </c:pt>
                <c:pt idx="660">
                  <c:v>37094</c:v>
                </c:pt>
                <c:pt idx="661">
                  <c:v>37095</c:v>
                </c:pt>
                <c:pt idx="662">
                  <c:v>37096</c:v>
                </c:pt>
                <c:pt idx="663">
                  <c:v>37097</c:v>
                </c:pt>
                <c:pt idx="664">
                  <c:v>37098</c:v>
                </c:pt>
                <c:pt idx="665">
                  <c:v>37099</c:v>
                </c:pt>
                <c:pt idx="666">
                  <c:v>37100</c:v>
                </c:pt>
                <c:pt idx="667">
                  <c:v>37101</c:v>
                </c:pt>
                <c:pt idx="668">
                  <c:v>37102</c:v>
                </c:pt>
                <c:pt idx="669">
                  <c:v>37103</c:v>
                </c:pt>
                <c:pt idx="670">
                  <c:v>37104</c:v>
                </c:pt>
                <c:pt idx="671">
                  <c:v>37105</c:v>
                </c:pt>
                <c:pt idx="672">
                  <c:v>37106</c:v>
                </c:pt>
                <c:pt idx="673">
                  <c:v>37107</c:v>
                </c:pt>
                <c:pt idx="674">
                  <c:v>37108</c:v>
                </c:pt>
                <c:pt idx="675">
                  <c:v>37109</c:v>
                </c:pt>
                <c:pt idx="676">
                  <c:v>37110</c:v>
                </c:pt>
                <c:pt idx="677">
                  <c:v>37111</c:v>
                </c:pt>
                <c:pt idx="678">
                  <c:v>37112</c:v>
                </c:pt>
                <c:pt idx="679">
                  <c:v>37113</c:v>
                </c:pt>
                <c:pt idx="680">
                  <c:v>37114</c:v>
                </c:pt>
                <c:pt idx="681">
                  <c:v>37115</c:v>
                </c:pt>
                <c:pt idx="682">
                  <c:v>37116</c:v>
                </c:pt>
                <c:pt idx="683">
                  <c:v>37117</c:v>
                </c:pt>
                <c:pt idx="684">
                  <c:v>37118</c:v>
                </c:pt>
                <c:pt idx="685">
                  <c:v>37119</c:v>
                </c:pt>
                <c:pt idx="686">
                  <c:v>37120</c:v>
                </c:pt>
                <c:pt idx="687">
                  <c:v>37121</c:v>
                </c:pt>
                <c:pt idx="688">
                  <c:v>37122</c:v>
                </c:pt>
                <c:pt idx="689">
                  <c:v>37123</c:v>
                </c:pt>
                <c:pt idx="690">
                  <c:v>37124</c:v>
                </c:pt>
                <c:pt idx="691">
                  <c:v>37125</c:v>
                </c:pt>
                <c:pt idx="692">
                  <c:v>37126</c:v>
                </c:pt>
                <c:pt idx="693">
                  <c:v>37127</c:v>
                </c:pt>
                <c:pt idx="694">
                  <c:v>37128</c:v>
                </c:pt>
                <c:pt idx="695">
                  <c:v>37129</c:v>
                </c:pt>
                <c:pt idx="696">
                  <c:v>37130</c:v>
                </c:pt>
                <c:pt idx="697">
                  <c:v>37131</c:v>
                </c:pt>
                <c:pt idx="698">
                  <c:v>37132</c:v>
                </c:pt>
                <c:pt idx="699">
                  <c:v>37133</c:v>
                </c:pt>
                <c:pt idx="700">
                  <c:v>37134</c:v>
                </c:pt>
                <c:pt idx="701">
                  <c:v>37135</c:v>
                </c:pt>
                <c:pt idx="702">
                  <c:v>37136</c:v>
                </c:pt>
                <c:pt idx="703">
                  <c:v>37137</c:v>
                </c:pt>
                <c:pt idx="704">
                  <c:v>37138</c:v>
                </c:pt>
                <c:pt idx="705">
                  <c:v>37139</c:v>
                </c:pt>
                <c:pt idx="706">
                  <c:v>37140</c:v>
                </c:pt>
                <c:pt idx="707">
                  <c:v>37141</c:v>
                </c:pt>
                <c:pt idx="708">
                  <c:v>37142</c:v>
                </c:pt>
                <c:pt idx="709">
                  <c:v>37143</c:v>
                </c:pt>
                <c:pt idx="710">
                  <c:v>37144</c:v>
                </c:pt>
                <c:pt idx="711">
                  <c:v>37145</c:v>
                </c:pt>
                <c:pt idx="712">
                  <c:v>37146</c:v>
                </c:pt>
                <c:pt idx="713">
                  <c:v>37147</c:v>
                </c:pt>
                <c:pt idx="714">
                  <c:v>37148</c:v>
                </c:pt>
                <c:pt idx="715">
                  <c:v>37149</c:v>
                </c:pt>
                <c:pt idx="716">
                  <c:v>37150</c:v>
                </c:pt>
                <c:pt idx="717">
                  <c:v>37151</c:v>
                </c:pt>
                <c:pt idx="718">
                  <c:v>37152</c:v>
                </c:pt>
                <c:pt idx="719">
                  <c:v>37153</c:v>
                </c:pt>
                <c:pt idx="720">
                  <c:v>37154</c:v>
                </c:pt>
                <c:pt idx="721">
                  <c:v>37155</c:v>
                </c:pt>
                <c:pt idx="722">
                  <c:v>37156</c:v>
                </c:pt>
                <c:pt idx="723">
                  <c:v>37157</c:v>
                </c:pt>
                <c:pt idx="724">
                  <c:v>37158</c:v>
                </c:pt>
                <c:pt idx="725">
                  <c:v>37159</c:v>
                </c:pt>
                <c:pt idx="726">
                  <c:v>37160</c:v>
                </c:pt>
                <c:pt idx="727">
                  <c:v>37161</c:v>
                </c:pt>
                <c:pt idx="728">
                  <c:v>37162</c:v>
                </c:pt>
                <c:pt idx="729">
                  <c:v>37163</c:v>
                </c:pt>
                <c:pt idx="730">
                  <c:v>37164</c:v>
                </c:pt>
                <c:pt idx="731">
                  <c:v>37165</c:v>
                </c:pt>
                <c:pt idx="732">
                  <c:v>37166</c:v>
                </c:pt>
                <c:pt idx="733">
                  <c:v>37167</c:v>
                </c:pt>
                <c:pt idx="734">
                  <c:v>37168</c:v>
                </c:pt>
                <c:pt idx="735">
                  <c:v>37169</c:v>
                </c:pt>
                <c:pt idx="736">
                  <c:v>37170</c:v>
                </c:pt>
                <c:pt idx="737">
                  <c:v>37171</c:v>
                </c:pt>
                <c:pt idx="738">
                  <c:v>37172</c:v>
                </c:pt>
                <c:pt idx="739">
                  <c:v>37173</c:v>
                </c:pt>
                <c:pt idx="740">
                  <c:v>37174</c:v>
                </c:pt>
                <c:pt idx="741">
                  <c:v>37175</c:v>
                </c:pt>
                <c:pt idx="742">
                  <c:v>37176</c:v>
                </c:pt>
                <c:pt idx="743">
                  <c:v>37177</c:v>
                </c:pt>
                <c:pt idx="744">
                  <c:v>37178</c:v>
                </c:pt>
                <c:pt idx="745">
                  <c:v>37179</c:v>
                </c:pt>
                <c:pt idx="746">
                  <c:v>37180</c:v>
                </c:pt>
                <c:pt idx="747">
                  <c:v>37181</c:v>
                </c:pt>
                <c:pt idx="748">
                  <c:v>37182</c:v>
                </c:pt>
                <c:pt idx="749">
                  <c:v>37183</c:v>
                </c:pt>
                <c:pt idx="750">
                  <c:v>37184</c:v>
                </c:pt>
                <c:pt idx="751">
                  <c:v>37185</c:v>
                </c:pt>
                <c:pt idx="752">
                  <c:v>37186</c:v>
                </c:pt>
                <c:pt idx="753">
                  <c:v>37187</c:v>
                </c:pt>
                <c:pt idx="754">
                  <c:v>37188</c:v>
                </c:pt>
                <c:pt idx="755">
                  <c:v>37189</c:v>
                </c:pt>
                <c:pt idx="756">
                  <c:v>37190</c:v>
                </c:pt>
                <c:pt idx="757">
                  <c:v>37191</c:v>
                </c:pt>
                <c:pt idx="758">
                  <c:v>37192</c:v>
                </c:pt>
                <c:pt idx="759">
                  <c:v>37193</c:v>
                </c:pt>
                <c:pt idx="760">
                  <c:v>37194</c:v>
                </c:pt>
                <c:pt idx="761">
                  <c:v>37195</c:v>
                </c:pt>
                <c:pt idx="762">
                  <c:v>37196</c:v>
                </c:pt>
                <c:pt idx="763">
                  <c:v>37197</c:v>
                </c:pt>
                <c:pt idx="764">
                  <c:v>37198</c:v>
                </c:pt>
                <c:pt idx="765">
                  <c:v>37199</c:v>
                </c:pt>
                <c:pt idx="766">
                  <c:v>37200</c:v>
                </c:pt>
                <c:pt idx="767">
                  <c:v>37201</c:v>
                </c:pt>
                <c:pt idx="768">
                  <c:v>37202</c:v>
                </c:pt>
                <c:pt idx="769">
                  <c:v>37203</c:v>
                </c:pt>
                <c:pt idx="770">
                  <c:v>37204</c:v>
                </c:pt>
                <c:pt idx="771">
                  <c:v>37205</c:v>
                </c:pt>
                <c:pt idx="772">
                  <c:v>37206</c:v>
                </c:pt>
                <c:pt idx="773">
                  <c:v>37207</c:v>
                </c:pt>
                <c:pt idx="774">
                  <c:v>37208</c:v>
                </c:pt>
                <c:pt idx="775">
                  <c:v>37209</c:v>
                </c:pt>
                <c:pt idx="776">
                  <c:v>37210</c:v>
                </c:pt>
                <c:pt idx="777">
                  <c:v>37211</c:v>
                </c:pt>
                <c:pt idx="778">
                  <c:v>37212</c:v>
                </c:pt>
                <c:pt idx="779">
                  <c:v>37213</c:v>
                </c:pt>
                <c:pt idx="780">
                  <c:v>37214</c:v>
                </c:pt>
                <c:pt idx="781">
                  <c:v>37215</c:v>
                </c:pt>
                <c:pt idx="782">
                  <c:v>37216</c:v>
                </c:pt>
                <c:pt idx="783">
                  <c:v>37217</c:v>
                </c:pt>
                <c:pt idx="784">
                  <c:v>37218</c:v>
                </c:pt>
                <c:pt idx="785">
                  <c:v>37219</c:v>
                </c:pt>
                <c:pt idx="786">
                  <c:v>37220</c:v>
                </c:pt>
                <c:pt idx="787">
                  <c:v>37221</c:v>
                </c:pt>
                <c:pt idx="788">
                  <c:v>37222</c:v>
                </c:pt>
                <c:pt idx="789">
                  <c:v>37223</c:v>
                </c:pt>
                <c:pt idx="790">
                  <c:v>37224</c:v>
                </c:pt>
                <c:pt idx="791">
                  <c:v>37225</c:v>
                </c:pt>
                <c:pt idx="792">
                  <c:v>37226</c:v>
                </c:pt>
                <c:pt idx="793">
                  <c:v>37227</c:v>
                </c:pt>
                <c:pt idx="794">
                  <c:v>37228</c:v>
                </c:pt>
                <c:pt idx="795">
                  <c:v>37229</c:v>
                </c:pt>
                <c:pt idx="796">
                  <c:v>37230</c:v>
                </c:pt>
                <c:pt idx="797">
                  <c:v>37231</c:v>
                </c:pt>
                <c:pt idx="798">
                  <c:v>37232</c:v>
                </c:pt>
                <c:pt idx="799">
                  <c:v>37233</c:v>
                </c:pt>
                <c:pt idx="800">
                  <c:v>37234</c:v>
                </c:pt>
                <c:pt idx="801">
                  <c:v>37235</c:v>
                </c:pt>
                <c:pt idx="802">
                  <c:v>37236</c:v>
                </c:pt>
                <c:pt idx="803">
                  <c:v>37237</c:v>
                </c:pt>
                <c:pt idx="804">
                  <c:v>37238</c:v>
                </c:pt>
                <c:pt idx="805">
                  <c:v>37239</c:v>
                </c:pt>
                <c:pt idx="806">
                  <c:v>37240</c:v>
                </c:pt>
                <c:pt idx="807">
                  <c:v>37241</c:v>
                </c:pt>
                <c:pt idx="808">
                  <c:v>37242</c:v>
                </c:pt>
                <c:pt idx="809">
                  <c:v>37243</c:v>
                </c:pt>
                <c:pt idx="810">
                  <c:v>37244</c:v>
                </c:pt>
                <c:pt idx="811">
                  <c:v>37245</c:v>
                </c:pt>
                <c:pt idx="812">
                  <c:v>37246</c:v>
                </c:pt>
                <c:pt idx="813">
                  <c:v>37247</c:v>
                </c:pt>
                <c:pt idx="814">
                  <c:v>37248</c:v>
                </c:pt>
                <c:pt idx="815">
                  <c:v>37249</c:v>
                </c:pt>
                <c:pt idx="816">
                  <c:v>37250</c:v>
                </c:pt>
                <c:pt idx="817">
                  <c:v>37251</c:v>
                </c:pt>
                <c:pt idx="818">
                  <c:v>37252</c:v>
                </c:pt>
                <c:pt idx="819">
                  <c:v>37253</c:v>
                </c:pt>
                <c:pt idx="820">
                  <c:v>37254</c:v>
                </c:pt>
                <c:pt idx="821">
                  <c:v>37255</c:v>
                </c:pt>
                <c:pt idx="822">
                  <c:v>37256</c:v>
                </c:pt>
                <c:pt idx="823">
                  <c:v>37257</c:v>
                </c:pt>
                <c:pt idx="824">
                  <c:v>37258</c:v>
                </c:pt>
                <c:pt idx="825">
                  <c:v>37259</c:v>
                </c:pt>
                <c:pt idx="826">
                  <c:v>37260</c:v>
                </c:pt>
                <c:pt idx="827">
                  <c:v>37261</c:v>
                </c:pt>
                <c:pt idx="828">
                  <c:v>37262</c:v>
                </c:pt>
                <c:pt idx="829">
                  <c:v>37263</c:v>
                </c:pt>
                <c:pt idx="830">
                  <c:v>37264</c:v>
                </c:pt>
                <c:pt idx="831">
                  <c:v>37265</c:v>
                </c:pt>
                <c:pt idx="832">
                  <c:v>37266</c:v>
                </c:pt>
                <c:pt idx="833">
                  <c:v>37267</c:v>
                </c:pt>
                <c:pt idx="834">
                  <c:v>37268</c:v>
                </c:pt>
                <c:pt idx="835">
                  <c:v>37269</c:v>
                </c:pt>
                <c:pt idx="836">
                  <c:v>37270</c:v>
                </c:pt>
                <c:pt idx="837">
                  <c:v>37271</c:v>
                </c:pt>
                <c:pt idx="838">
                  <c:v>37272</c:v>
                </c:pt>
                <c:pt idx="839">
                  <c:v>37273</c:v>
                </c:pt>
                <c:pt idx="840">
                  <c:v>37274</c:v>
                </c:pt>
                <c:pt idx="841">
                  <c:v>37275</c:v>
                </c:pt>
                <c:pt idx="842">
                  <c:v>37276</c:v>
                </c:pt>
                <c:pt idx="843">
                  <c:v>37277</c:v>
                </c:pt>
                <c:pt idx="844">
                  <c:v>37278</c:v>
                </c:pt>
                <c:pt idx="845">
                  <c:v>37279</c:v>
                </c:pt>
                <c:pt idx="846">
                  <c:v>37280</c:v>
                </c:pt>
                <c:pt idx="847">
                  <c:v>37281</c:v>
                </c:pt>
                <c:pt idx="848">
                  <c:v>37282</c:v>
                </c:pt>
                <c:pt idx="849">
                  <c:v>37283</c:v>
                </c:pt>
                <c:pt idx="850">
                  <c:v>37284</c:v>
                </c:pt>
                <c:pt idx="851">
                  <c:v>37285</c:v>
                </c:pt>
                <c:pt idx="852">
                  <c:v>37286</c:v>
                </c:pt>
                <c:pt idx="853">
                  <c:v>37287</c:v>
                </c:pt>
                <c:pt idx="854">
                  <c:v>37288</c:v>
                </c:pt>
                <c:pt idx="855">
                  <c:v>37289</c:v>
                </c:pt>
                <c:pt idx="856">
                  <c:v>37290</c:v>
                </c:pt>
                <c:pt idx="857">
                  <c:v>37291</c:v>
                </c:pt>
                <c:pt idx="858">
                  <c:v>37292</c:v>
                </c:pt>
                <c:pt idx="859">
                  <c:v>37293</c:v>
                </c:pt>
                <c:pt idx="860">
                  <c:v>37294</c:v>
                </c:pt>
                <c:pt idx="861">
                  <c:v>37295</c:v>
                </c:pt>
                <c:pt idx="862">
                  <c:v>37296</c:v>
                </c:pt>
                <c:pt idx="863">
                  <c:v>37297</c:v>
                </c:pt>
                <c:pt idx="864">
                  <c:v>37298</c:v>
                </c:pt>
                <c:pt idx="865">
                  <c:v>37299</c:v>
                </c:pt>
                <c:pt idx="866">
                  <c:v>37300</c:v>
                </c:pt>
                <c:pt idx="867">
                  <c:v>37301</c:v>
                </c:pt>
                <c:pt idx="868">
                  <c:v>37302</c:v>
                </c:pt>
                <c:pt idx="869">
                  <c:v>37303</c:v>
                </c:pt>
                <c:pt idx="870">
                  <c:v>37304</c:v>
                </c:pt>
                <c:pt idx="871">
                  <c:v>37305</c:v>
                </c:pt>
                <c:pt idx="872">
                  <c:v>37306</c:v>
                </c:pt>
                <c:pt idx="873">
                  <c:v>37307</c:v>
                </c:pt>
                <c:pt idx="874">
                  <c:v>37308</c:v>
                </c:pt>
                <c:pt idx="875">
                  <c:v>37309</c:v>
                </c:pt>
                <c:pt idx="876">
                  <c:v>37310</c:v>
                </c:pt>
                <c:pt idx="877">
                  <c:v>37311</c:v>
                </c:pt>
                <c:pt idx="878">
                  <c:v>37312</c:v>
                </c:pt>
                <c:pt idx="879">
                  <c:v>37313</c:v>
                </c:pt>
                <c:pt idx="880">
                  <c:v>37314</c:v>
                </c:pt>
                <c:pt idx="881">
                  <c:v>37315</c:v>
                </c:pt>
                <c:pt idx="882">
                  <c:v>37316</c:v>
                </c:pt>
                <c:pt idx="883">
                  <c:v>37317</c:v>
                </c:pt>
                <c:pt idx="884">
                  <c:v>37318</c:v>
                </c:pt>
                <c:pt idx="885">
                  <c:v>37319</c:v>
                </c:pt>
                <c:pt idx="886">
                  <c:v>37320</c:v>
                </c:pt>
                <c:pt idx="887">
                  <c:v>37321</c:v>
                </c:pt>
                <c:pt idx="888">
                  <c:v>37322</c:v>
                </c:pt>
                <c:pt idx="889">
                  <c:v>37323</c:v>
                </c:pt>
                <c:pt idx="890">
                  <c:v>37324</c:v>
                </c:pt>
                <c:pt idx="891">
                  <c:v>37325</c:v>
                </c:pt>
                <c:pt idx="892">
                  <c:v>37326</c:v>
                </c:pt>
                <c:pt idx="893">
                  <c:v>37327</c:v>
                </c:pt>
                <c:pt idx="894">
                  <c:v>37328</c:v>
                </c:pt>
                <c:pt idx="895">
                  <c:v>37329</c:v>
                </c:pt>
                <c:pt idx="896">
                  <c:v>37330</c:v>
                </c:pt>
                <c:pt idx="897">
                  <c:v>37331</c:v>
                </c:pt>
                <c:pt idx="898">
                  <c:v>37332</c:v>
                </c:pt>
                <c:pt idx="899">
                  <c:v>37333</c:v>
                </c:pt>
                <c:pt idx="900">
                  <c:v>37334</c:v>
                </c:pt>
                <c:pt idx="901">
                  <c:v>37335</c:v>
                </c:pt>
                <c:pt idx="902">
                  <c:v>37336</c:v>
                </c:pt>
                <c:pt idx="903">
                  <c:v>37337</c:v>
                </c:pt>
                <c:pt idx="904">
                  <c:v>37338</c:v>
                </c:pt>
                <c:pt idx="905">
                  <c:v>37339</c:v>
                </c:pt>
                <c:pt idx="906">
                  <c:v>37340</c:v>
                </c:pt>
                <c:pt idx="907">
                  <c:v>37341</c:v>
                </c:pt>
                <c:pt idx="908">
                  <c:v>37342</c:v>
                </c:pt>
                <c:pt idx="909">
                  <c:v>37343</c:v>
                </c:pt>
                <c:pt idx="910">
                  <c:v>37344</c:v>
                </c:pt>
                <c:pt idx="911">
                  <c:v>37345</c:v>
                </c:pt>
                <c:pt idx="912">
                  <c:v>37346</c:v>
                </c:pt>
                <c:pt idx="913">
                  <c:v>37347</c:v>
                </c:pt>
                <c:pt idx="914">
                  <c:v>37348</c:v>
                </c:pt>
                <c:pt idx="915">
                  <c:v>37349</c:v>
                </c:pt>
                <c:pt idx="916">
                  <c:v>37350</c:v>
                </c:pt>
                <c:pt idx="917">
                  <c:v>37351</c:v>
                </c:pt>
                <c:pt idx="918">
                  <c:v>37352</c:v>
                </c:pt>
                <c:pt idx="919">
                  <c:v>37353</c:v>
                </c:pt>
                <c:pt idx="920">
                  <c:v>37354</c:v>
                </c:pt>
                <c:pt idx="921">
                  <c:v>37355</c:v>
                </c:pt>
                <c:pt idx="922">
                  <c:v>37356</c:v>
                </c:pt>
                <c:pt idx="923">
                  <c:v>37357</c:v>
                </c:pt>
                <c:pt idx="924">
                  <c:v>37358</c:v>
                </c:pt>
                <c:pt idx="925">
                  <c:v>37359</c:v>
                </c:pt>
                <c:pt idx="926">
                  <c:v>37360</c:v>
                </c:pt>
                <c:pt idx="927">
                  <c:v>37361</c:v>
                </c:pt>
                <c:pt idx="928">
                  <c:v>37362</c:v>
                </c:pt>
                <c:pt idx="929">
                  <c:v>37363</c:v>
                </c:pt>
                <c:pt idx="930">
                  <c:v>37364</c:v>
                </c:pt>
                <c:pt idx="931">
                  <c:v>37365</c:v>
                </c:pt>
                <c:pt idx="932">
                  <c:v>37366</c:v>
                </c:pt>
                <c:pt idx="933">
                  <c:v>37367</c:v>
                </c:pt>
                <c:pt idx="934">
                  <c:v>37368</c:v>
                </c:pt>
                <c:pt idx="935">
                  <c:v>37369</c:v>
                </c:pt>
                <c:pt idx="936">
                  <c:v>37370</c:v>
                </c:pt>
                <c:pt idx="937">
                  <c:v>37371</c:v>
                </c:pt>
                <c:pt idx="938">
                  <c:v>37372</c:v>
                </c:pt>
                <c:pt idx="939">
                  <c:v>37373</c:v>
                </c:pt>
                <c:pt idx="940">
                  <c:v>37374</c:v>
                </c:pt>
                <c:pt idx="941">
                  <c:v>37375</c:v>
                </c:pt>
                <c:pt idx="942">
                  <c:v>37376</c:v>
                </c:pt>
                <c:pt idx="943">
                  <c:v>37377</c:v>
                </c:pt>
                <c:pt idx="944">
                  <c:v>37378</c:v>
                </c:pt>
                <c:pt idx="945">
                  <c:v>37379</c:v>
                </c:pt>
                <c:pt idx="946">
                  <c:v>37380</c:v>
                </c:pt>
                <c:pt idx="947">
                  <c:v>37381</c:v>
                </c:pt>
                <c:pt idx="948">
                  <c:v>37382</c:v>
                </c:pt>
                <c:pt idx="949">
                  <c:v>37383</c:v>
                </c:pt>
                <c:pt idx="950">
                  <c:v>37384</c:v>
                </c:pt>
                <c:pt idx="951">
                  <c:v>37385</c:v>
                </c:pt>
                <c:pt idx="952">
                  <c:v>37386</c:v>
                </c:pt>
                <c:pt idx="953">
                  <c:v>37387</c:v>
                </c:pt>
                <c:pt idx="954">
                  <c:v>37388</c:v>
                </c:pt>
                <c:pt idx="955">
                  <c:v>37389</c:v>
                </c:pt>
                <c:pt idx="956">
                  <c:v>37390</c:v>
                </c:pt>
                <c:pt idx="957">
                  <c:v>37391</c:v>
                </c:pt>
                <c:pt idx="958">
                  <c:v>37392</c:v>
                </c:pt>
                <c:pt idx="959">
                  <c:v>37393</c:v>
                </c:pt>
                <c:pt idx="960">
                  <c:v>37394</c:v>
                </c:pt>
                <c:pt idx="961">
                  <c:v>37395</c:v>
                </c:pt>
                <c:pt idx="962">
                  <c:v>37396</c:v>
                </c:pt>
                <c:pt idx="963">
                  <c:v>37397</c:v>
                </c:pt>
                <c:pt idx="964">
                  <c:v>37398</c:v>
                </c:pt>
                <c:pt idx="965">
                  <c:v>37399</c:v>
                </c:pt>
                <c:pt idx="966">
                  <c:v>37400</c:v>
                </c:pt>
                <c:pt idx="967">
                  <c:v>37401</c:v>
                </c:pt>
                <c:pt idx="968">
                  <c:v>37402</c:v>
                </c:pt>
                <c:pt idx="969">
                  <c:v>37403</c:v>
                </c:pt>
                <c:pt idx="970">
                  <c:v>37404</c:v>
                </c:pt>
                <c:pt idx="971">
                  <c:v>37405</c:v>
                </c:pt>
                <c:pt idx="972">
                  <c:v>37406</c:v>
                </c:pt>
                <c:pt idx="973">
                  <c:v>37407</c:v>
                </c:pt>
                <c:pt idx="974">
                  <c:v>37408</c:v>
                </c:pt>
                <c:pt idx="975">
                  <c:v>37409</c:v>
                </c:pt>
                <c:pt idx="976">
                  <c:v>37410</c:v>
                </c:pt>
                <c:pt idx="977">
                  <c:v>37411</c:v>
                </c:pt>
                <c:pt idx="978">
                  <c:v>37412</c:v>
                </c:pt>
                <c:pt idx="979">
                  <c:v>37413</c:v>
                </c:pt>
                <c:pt idx="980">
                  <c:v>37414</c:v>
                </c:pt>
                <c:pt idx="981">
                  <c:v>37415</c:v>
                </c:pt>
                <c:pt idx="982">
                  <c:v>37416</c:v>
                </c:pt>
                <c:pt idx="983">
                  <c:v>37417</c:v>
                </c:pt>
                <c:pt idx="984">
                  <c:v>37418</c:v>
                </c:pt>
                <c:pt idx="985">
                  <c:v>37419</c:v>
                </c:pt>
                <c:pt idx="986">
                  <c:v>37420</c:v>
                </c:pt>
                <c:pt idx="987">
                  <c:v>37421</c:v>
                </c:pt>
                <c:pt idx="988">
                  <c:v>37422</c:v>
                </c:pt>
                <c:pt idx="989">
                  <c:v>37423</c:v>
                </c:pt>
                <c:pt idx="990">
                  <c:v>37424</c:v>
                </c:pt>
                <c:pt idx="991">
                  <c:v>37425</c:v>
                </c:pt>
                <c:pt idx="992">
                  <c:v>37426</c:v>
                </c:pt>
                <c:pt idx="993">
                  <c:v>37427</c:v>
                </c:pt>
                <c:pt idx="994">
                  <c:v>37428</c:v>
                </c:pt>
                <c:pt idx="995">
                  <c:v>37429</c:v>
                </c:pt>
                <c:pt idx="996">
                  <c:v>37430</c:v>
                </c:pt>
                <c:pt idx="997">
                  <c:v>37431</c:v>
                </c:pt>
                <c:pt idx="998">
                  <c:v>37432</c:v>
                </c:pt>
                <c:pt idx="999">
                  <c:v>37433</c:v>
                </c:pt>
                <c:pt idx="1000">
                  <c:v>37434</c:v>
                </c:pt>
                <c:pt idx="1001">
                  <c:v>37435</c:v>
                </c:pt>
                <c:pt idx="1002">
                  <c:v>37436</c:v>
                </c:pt>
                <c:pt idx="1003">
                  <c:v>37437</c:v>
                </c:pt>
                <c:pt idx="1004">
                  <c:v>37438</c:v>
                </c:pt>
                <c:pt idx="1005">
                  <c:v>37439</c:v>
                </c:pt>
                <c:pt idx="1006">
                  <c:v>37440</c:v>
                </c:pt>
                <c:pt idx="1007">
                  <c:v>37441</c:v>
                </c:pt>
                <c:pt idx="1008">
                  <c:v>37442</c:v>
                </c:pt>
                <c:pt idx="1009">
                  <c:v>37443</c:v>
                </c:pt>
                <c:pt idx="1010">
                  <c:v>37444</c:v>
                </c:pt>
                <c:pt idx="1011">
                  <c:v>37445</c:v>
                </c:pt>
                <c:pt idx="1012">
                  <c:v>37446</c:v>
                </c:pt>
                <c:pt idx="1013">
                  <c:v>37447</c:v>
                </c:pt>
                <c:pt idx="1014">
                  <c:v>37448</c:v>
                </c:pt>
                <c:pt idx="1015">
                  <c:v>37449</c:v>
                </c:pt>
                <c:pt idx="1016">
                  <c:v>37450</c:v>
                </c:pt>
                <c:pt idx="1017">
                  <c:v>37451</c:v>
                </c:pt>
                <c:pt idx="1018">
                  <c:v>37452</c:v>
                </c:pt>
                <c:pt idx="1019">
                  <c:v>37453</c:v>
                </c:pt>
                <c:pt idx="1020">
                  <c:v>37454</c:v>
                </c:pt>
                <c:pt idx="1021">
                  <c:v>37455</c:v>
                </c:pt>
                <c:pt idx="1022">
                  <c:v>37456</c:v>
                </c:pt>
                <c:pt idx="1023">
                  <c:v>37457</c:v>
                </c:pt>
                <c:pt idx="1024">
                  <c:v>37458</c:v>
                </c:pt>
                <c:pt idx="1025">
                  <c:v>37459</c:v>
                </c:pt>
                <c:pt idx="1026">
                  <c:v>37460</c:v>
                </c:pt>
                <c:pt idx="1027">
                  <c:v>37461</c:v>
                </c:pt>
                <c:pt idx="1028">
                  <c:v>37462</c:v>
                </c:pt>
                <c:pt idx="1029">
                  <c:v>37463</c:v>
                </c:pt>
                <c:pt idx="1030">
                  <c:v>37464</c:v>
                </c:pt>
                <c:pt idx="1031">
                  <c:v>37465</c:v>
                </c:pt>
                <c:pt idx="1032">
                  <c:v>37466</c:v>
                </c:pt>
                <c:pt idx="1033">
                  <c:v>37467</c:v>
                </c:pt>
                <c:pt idx="1034">
                  <c:v>37468</c:v>
                </c:pt>
                <c:pt idx="1035">
                  <c:v>37469</c:v>
                </c:pt>
                <c:pt idx="1036">
                  <c:v>37470</c:v>
                </c:pt>
                <c:pt idx="1037">
                  <c:v>37471</c:v>
                </c:pt>
                <c:pt idx="1038">
                  <c:v>37472</c:v>
                </c:pt>
                <c:pt idx="1039">
                  <c:v>37473</c:v>
                </c:pt>
                <c:pt idx="1040">
                  <c:v>37474</c:v>
                </c:pt>
                <c:pt idx="1041">
                  <c:v>37475</c:v>
                </c:pt>
                <c:pt idx="1042">
                  <c:v>37476</c:v>
                </c:pt>
                <c:pt idx="1043">
                  <c:v>37477</c:v>
                </c:pt>
                <c:pt idx="1044">
                  <c:v>37478</c:v>
                </c:pt>
                <c:pt idx="1045">
                  <c:v>37479</c:v>
                </c:pt>
                <c:pt idx="1046">
                  <c:v>37480</c:v>
                </c:pt>
                <c:pt idx="1047">
                  <c:v>37481</c:v>
                </c:pt>
                <c:pt idx="1048">
                  <c:v>37482</c:v>
                </c:pt>
                <c:pt idx="1049">
                  <c:v>37483</c:v>
                </c:pt>
                <c:pt idx="1050">
                  <c:v>37484</c:v>
                </c:pt>
                <c:pt idx="1051">
                  <c:v>37485</c:v>
                </c:pt>
                <c:pt idx="1052">
                  <c:v>37486</c:v>
                </c:pt>
                <c:pt idx="1053">
                  <c:v>37487</c:v>
                </c:pt>
                <c:pt idx="1054">
                  <c:v>37488</c:v>
                </c:pt>
                <c:pt idx="1055">
                  <c:v>37489</c:v>
                </c:pt>
                <c:pt idx="1056">
                  <c:v>37490</c:v>
                </c:pt>
                <c:pt idx="1057">
                  <c:v>37491</c:v>
                </c:pt>
                <c:pt idx="1058">
                  <c:v>37492</c:v>
                </c:pt>
                <c:pt idx="1059">
                  <c:v>37493</c:v>
                </c:pt>
                <c:pt idx="1060">
                  <c:v>37494</c:v>
                </c:pt>
                <c:pt idx="1061">
                  <c:v>37495</c:v>
                </c:pt>
                <c:pt idx="1062">
                  <c:v>37496</c:v>
                </c:pt>
                <c:pt idx="1063">
                  <c:v>37497</c:v>
                </c:pt>
                <c:pt idx="1064">
                  <c:v>37498</c:v>
                </c:pt>
                <c:pt idx="1065">
                  <c:v>37499</c:v>
                </c:pt>
                <c:pt idx="1066">
                  <c:v>37500</c:v>
                </c:pt>
                <c:pt idx="1067">
                  <c:v>37501</c:v>
                </c:pt>
                <c:pt idx="1068">
                  <c:v>37502</c:v>
                </c:pt>
                <c:pt idx="1069">
                  <c:v>37503</c:v>
                </c:pt>
                <c:pt idx="1070">
                  <c:v>37504</c:v>
                </c:pt>
                <c:pt idx="1071">
                  <c:v>37505</c:v>
                </c:pt>
                <c:pt idx="1072">
                  <c:v>37506</c:v>
                </c:pt>
                <c:pt idx="1073">
                  <c:v>37507</c:v>
                </c:pt>
                <c:pt idx="1074">
                  <c:v>37508</c:v>
                </c:pt>
                <c:pt idx="1075">
                  <c:v>37509</c:v>
                </c:pt>
                <c:pt idx="1076">
                  <c:v>37510</c:v>
                </c:pt>
                <c:pt idx="1077">
                  <c:v>37511</c:v>
                </c:pt>
                <c:pt idx="1078">
                  <c:v>37512</c:v>
                </c:pt>
                <c:pt idx="1079">
                  <c:v>37513</c:v>
                </c:pt>
                <c:pt idx="1080">
                  <c:v>37514</c:v>
                </c:pt>
                <c:pt idx="1081">
                  <c:v>37515</c:v>
                </c:pt>
                <c:pt idx="1082">
                  <c:v>37516</c:v>
                </c:pt>
                <c:pt idx="1083">
                  <c:v>37517</c:v>
                </c:pt>
                <c:pt idx="1084">
                  <c:v>37518</c:v>
                </c:pt>
                <c:pt idx="1085">
                  <c:v>37519</c:v>
                </c:pt>
                <c:pt idx="1086">
                  <c:v>37520</c:v>
                </c:pt>
                <c:pt idx="1087">
                  <c:v>37521</c:v>
                </c:pt>
                <c:pt idx="1088">
                  <c:v>37522</c:v>
                </c:pt>
                <c:pt idx="1089">
                  <c:v>37523</c:v>
                </c:pt>
                <c:pt idx="1090">
                  <c:v>37524</c:v>
                </c:pt>
                <c:pt idx="1091">
                  <c:v>37525</c:v>
                </c:pt>
                <c:pt idx="1092">
                  <c:v>37526</c:v>
                </c:pt>
                <c:pt idx="1093">
                  <c:v>37527</c:v>
                </c:pt>
                <c:pt idx="1094">
                  <c:v>37528</c:v>
                </c:pt>
                <c:pt idx="1095">
                  <c:v>37529</c:v>
                </c:pt>
                <c:pt idx="1096">
                  <c:v>37530</c:v>
                </c:pt>
                <c:pt idx="1097">
                  <c:v>37531</c:v>
                </c:pt>
                <c:pt idx="1098">
                  <c:v>37532</c:v>
                </c:pt>
                <c:pt idx="1099">
                  <c:v>37533</c:v>
                </c:pt>
                <c:pt idx="1100">
                  <c:v>37534</c:v>
                </c:pt>
                <c:pt idx="1101">
                  <c:v>37535</c:v>
                </c:pt>
                <c:pt idx="1102">
                  <c:v>37536</c:v>
                </c:pt>
                <c:pt idx="1103">
                  <c:v>37537</c:v>
                </c:pt>
                <c:pt idx="1104">
                  <c:v>37538</c:v>
                </c:pt>
                <c:pt idx="1105">
                  <c:v>37539</c:v>
                </c:pt>
                <c:pt idx="1106">
                  <c:v>37540</c:v>
                </c:pt>
                <c:pt idx="1107">
                  <c:v>37541</c:v>
                </c:pt>
                <c:pt idx="1108">
                  <c:v>37542</c:v>
                </c:pt>
                <c:pt idx="1109">
                  <c:v>37543</c:v>
                </c:pt>
                <c:pt idx="1110">
                  <c:v>37544</c:v>
                </c:pt>
                <c:pt idx="1111">
                  <c:v>37545</c:v>
                </c:pt>
                <c:pt idx="1112">
                  <c:v>37546</c:v>
                </c:pt>
                <c:pt idx="1113">
                  <c:v>37547</c:v>
                </c:pt>
                <c:pt idx="1114">
                  <c:v>37548</c:v>
                </c:pt>
                <c:pt idx="1115">
                  <c:v>37549</c:v>
                </c:pt>
                <c:pt idx="1116">
                  <c:v>37550</c:v>
                </c:pt>
                <c:pt idx="1117">
                  <c:v>37551</c:v>
                </c:pt>
                <c:pt idx="1118">
                  <c:v>37552</c:v>
                </c:pt>
                <c:pt idx="1119">
                  <c:v>37553</c:v>
                </c:pt>
                <c:pt idx="1120">
                  <c:v>37554</c:v>
                </c:pt>
                <c:pt idx="1121">
                  <c:v>37555</c:v>
                </c:pt>
                <c:pt idx="1122">
                  <c:v>37556</c:v>
                </c:pt>
                <c:pt idx="1123">
                  <c:v>37557</c:v>
                </c:pt>
                <c:pt idx="1124">
                  <c:v>37558</c:v>
                </c:pt>
                <c:pt idx="1125">
                  <c:v>37559</c:v>
                </c:pt>
                <c:pt idx="1126">
                  <c:v>37560</c:v>
                </c:pt>
                <c:pt idx="1127">
                  <c:v>37561</c:v>
                </c:pt>
                <c:pt idx="1128">
                  <c:v>37562</c:v>
                </c:pt>
                <c:pt idx="1129">
                  <c:v>37563</c:v>
                </c:pt>
                <c:pt idx="1130">
                  <c:v>37564</c:v>
                </c:pt>
                <c:pt idx="1131">
                  <c:v>37565</c:v>
                </c:pt>
                <c:pt idx="1132">
                  <c:v>37566</c:v>
                </c:pt>
                <c:pt idx="1133">
                  <c:v>37567</c:v>
                </c:pt>
                <c:pt idx="1134">
                  <c:v>37568</c:v>
                </c:pt>
                <c:pt idx="1135">
                  <c:v>37569</c:v>
                </c:pt>
                <c:pt idx="1136">
                  <c:v>37570</c:v>
                </c:pt>
                <c:pt idx="1137">
                  <c:v>37571</c:v>
                </c:pt>
                <c:pt idx="1138">
                  <c:v>37572</c:v>
                </c:pt>
                <c:pt idx="1139">
                  <c:v>37573</c:v>
                </c:pt>
                <c:pt idx="1140">
                  <c:v>37574</c:v>
                </c:pt>
                <c:pt idx="1141">
                  <c:v>37575</c:v>
                </c:pt>
                <c:pt idx="1142">
                  <c:v>37576</c:v>
                </c:pt>
                <c:pt idx="1143">
                  <c:v>37577</c:v>
                </c:pt>
                <c:pt idx="1144">
                  <c:v>37578</c:v>
                </c:pt>
                <c:pt idx="1145">
                  <c:v>37579</c:v>
                </c:pt>
                <c:pt idx="1146">
                  <c:v>37580</c:v>
                </c:pt>
                <c:pt idx="1147">
                  <c:v>37581</c:v>
                </c:pt>
                <c:pt idx="1148">
                  <c:v>37582</c:v>
                </c:pt>
                <c:pt idx="1149">
                  <c:v>37583</c:v>
                </c:pt>
                <c:pt idx="1150">
                  <c:v>37584</c:v>
                </c:pt>
                <c:pt idx="1151">
                  <c:v>37585</c:v>
                </c:pt>
                <c:pt idx="1152">
                  <c:v>37586</c:v>
                </c:pt>
                <c:pt idx="1153">
                  <c:v>37587</c:v>
                </c:pt>
                <c:pt idx="1154">
                  <c:v>37588</c:v>
                </c:pt>
                <c:pt idx="1155">
                  <c:v>37589</c:v>
                </c:pt>
                <c:pt idx="1156">
                  <c:v>37590</c:v>
                </c:pt>
                <c:pt idx="1157">
                  <c:v>37591</c:v>
                </c:pt>
                <c:pt idx="1158">
                  <c:v>37592</c:v>
                </c:pt>
                <c:pt idx="1159">
                  <c:v>37593</c:v>
                </c:pt>
                <c:pt idx="1160">
                  <c:v>37594</c:v>
                </c:pt>
                <c:pt idx="1161">
                  <c:v>37595</c:v>
                </c:pt>
                <c:pt idx="1162">
                  <c:v>37596</c:v>
                </c:pt>
                <c:pt idx="1163">
                  <c:v>37597</c:v>
                </c:pt>
                <c:pt idx="1164">
                  <c:v>37598</c:v>
                </c:pt>
                <c:pt idx="1165">
                  <c:v>37599</c:v>
                </c:pt>
                <c:pt idx="1166">
                  <c:v>37600</c:v>
                </c:pt>
                <c:pt idx="1167">
                  <c:v>37601</c:v>
                </c:pt>
                <c:pt idx="1168">
                  <c:v>37602</c:v>
                </c:pt>
                <c:pt idx="1169">
                  <c:v>37603</c:v>
                </c:pt>
                <c:pt idx="1170">
                  <c:v>37604</c:v>
                </c:pt>
                <c:pt idx="1171">
                  <c:v>37605</c:v>
                </c:pt>
                <c:pt idx="1172">
                  <c:v>37606</c:v>
                </c:pt>
                <c:pt idx="1173">
                  <c:v>37607</c:v>
                </c:pt>
                <c:pt idx="1174">
                  <c:v>37608</c:v>
                </c:pt>
                <c:pt idx="1175">
                  <c:v>37609</c:v>
                </c:pt>
                <c:pt idx="1176">
                  <c:v>37610</c:v>
                </c:pt>
                <c:pt idx="1177">
                  <c:v>37611</c:v>
                </c:pt>
                <c:pt idx="1178">
                  <c:v>37612</c:v>
                </c:pt>
                <c:pt idx="1179">
                  <c:v>37613</c:v>
                </c:pt>
                <c:pt idx="1180">
                  <c:v>37614</c:v>
                </c:pt>
                <c:pt idx="1181">
                  <c:v>37615</c:v>
                </c:pt>
                <c:pt idx="1182">
                  <c:v>37616</c:v>
                </c:pt>
                <c:pt idx="1183">
                  <c:v>37617</c:v>
                </c:pt>
                <c:pt idx="1184">
                  <c:v>37618</c:v>
                </c:pt>
                <c:pt idx="1185">
                  <c:v>37619</c:v>
                </c:pt>
                <c:pt idx="1186">
                  <c:v>37620</c:v>
                </c:pt>
                <c:pt idx="1187">
                  <c:v>37621</c:v>
                </c:pt>
                <c:pt idx="1188">
                  <c:v>37622</c:v>
                </c:pt>
                <c:pt idx="1189">
                  <c:v>37623</c:v>
                </c:pt>
                <c:pt idx="1190">
                  <c:v>37624</c:v>
                </c:pt>
                <c:pt idx="1191">
                  <c:v>37625</c:v>
                </c:pt>
                <c:pt idx="1192">
                  <c:v>37626</c:v>
                </c:pt>
                <c:pt idx="1193">
                  <c:v>37627</c:v>
                </c:pt>
                <c:pt idx="1194">
                  <c:v>37628</c:v>
                </c:pt>
                <c:pt idx="1195">
                  <c:v>37629</c:v>
                </c:pt>
                <c:pt idx="1196">
                  <c:v>37630</c:v>
                </c:pt>
                <c:pt idx="1197">
                  <c:v>37631</c:v>
                </c:pt>
                <c:pt idx="1198">
                  <c:v>37632</c:v>
                </c:pt>
                <c:pt idx="1199">
                  <c:v>37633</c:v>
                </c:pt>
                <c:pt idx="1200">
                  <c:v>37634</c:v>
                </c:pt>
                <c:pt idx="1201">
                  <c:v>37635</c:v>
                </c:pt>
                <c:pt idx="1202">
                  <c:v>37636</c:v>
                </c:pt>
                <c:pt idx="1203">
                  <c:v>37637</c:v>
                </c:pt>
                <c:pt idx="1204">
                  <c:v>37638</c:v>
                </c:pt>
                <c:pt idx="1205">
                  <c:v>37639</c:v>
                </c:pt>
                <c:pt idx="1206">
                  <c:v>37640</c:v>
                </c:pt>
                <c:pt idx="1207">
                  <c:v>37641</c:v>
                </c:pt>
                <c:pt idx="1208">
                  <c:v>37642</c:v>
                </c:pt>
                <c:pt idx="1209">
                  <c:v>37643</c:v>
                </c:pt>
                <c:pt idx="1210">
                  <c:v>37644</c:v>
                </c:pt>
                <c:pt idx="1211">
                  <c:v>37645</c:v>
                </c:pt>
                <c:pt idx="1212">
                  <c:v>37646</c:v>
                </c:pt>
                <c:pt idx="1213">
                  <c:v>37647</c:v>
                </c:pt>
                <c:pt idx="1214">
                  <c:v>37648</c:v>
                </c:pt>
                <c:pt idx="1215">
                  <c:v>37649</c:v>
                </c:pt>
                <c:pt idx="1216">
                  <c:v>37650</c:v>
                </c:pt>
                <c:pt idx="1217">
                  <c:v>37651</c:v>
                </c:pt>
                <c:pt idx="1218">
                  <c:v>37652</c:v>
                </c:pt>
                <c:pt idx="1219">
                  <c:v>37653</c:v>
                </c:pt>
                <c:pt idx="1220">
                  <c:v>37654</c:v>
                </c:pt>
                <c:pt idx="1221">
                  <c:v>37655</c:v>
                </c:pt>
                <c:pt idx="1222">
                  <c:v>37656</c:v>
                </c:pt>
                <c:pt idx="1223">
                  <c:v>37657</c:v>
                </c:pt>
                <c:pt idx="1224">
                  <c:v>37658</c:v>
                </c:pt>
                <c:pt idx="1225">
                  <c:v>37659</c:v>
                </c:pt>
                <c:pt idx="1226">
                  <c:v>37660</c:v>
                </c:pt>
                <c:pt idx="1227">
                  <c:v>37661</c:v>
                </c:pt>
                <c:pt idx="1228">
                  <c:v>37662</c:v>
                </c:pt>
                <c:pt idx="1229">
                  <c:v>37663</c:v>
                </c:pt>
                <c:pt idx="1230">
                  <c:v>37664</c:v>
                </c:pt>
                <c:pt idx="1231">
                  <c:v>37665</c:v>
                </c:pt>
                <c:pt idx="1232">
                  <c:v>37666</c:v>
                </c:pt>
                <c:pt idx="1233">
                  <c:v>37667</c:v>
                </c:pt>
                <c:pt idx="1234">
                  <c:v>37668</c:v>
                </c:pt>
                <c:pt idx="1235">
                  <c:v>37669</c:v>
                </c:pt>
                <c:pt idx="1236">
                  <c:v>37670</c:v>
                </c:pt>
                <c:pt idx="1237">
                  <c:v>37671</c:v>
                </c:pt>
                <c:pt idx="1238">
                  <c:v>37672</c:v>
                </c:pt>
                <c:pt idx="1239">
                  <c:v>37673</c:v>
                </c:pt>
                <c:pt idx="1240">
                  <c:v>37674</c:v>
                </c:pt>
                <c:pt idx="1241">
                  <c:v>37675</c:v>
                </c:pt>
                <c:pt idx="1242">
                  <c:v>37676</c:v>
                </c:pt>
                <c:pt idx="1243">
                  <c:v>37677</c:v>
                </c:pt>
                <c:pt idx="1244">
                  <c:v>37678</c:v>
                </c:pt>
                <c:pt idx="1245">
                  <c:v>37679</c:v>
                </c:pt>
                <c:pt idx="1246">
                  <c:v>37680</c:v>
                </c:pt>
                <c:pt idx="1247">
                  <c:v>37681</c:v>
                </c:pt>
                <c:pt idx="1248">
                  <c:v>37682</c:v>
                </c:pt>
                <c:pt idx="1249">
                  <c:v>37683</c:v>
                </c:pt>
                <c:pt idx="1250">
                  <c:v>37684</c:v>
                </c:pt>
                <c:pt idx="1251">
                  <c:v>37685</c:v>
                </c:pt>
                <c:pt idx="1252">
                  <c:v>37686</c:v>
                </c:pt>
                <c:pt idx="1253">
                  <c:v>37687</c:v>
                </c:pt>
                <c:pt idx="1254">
                  <c:v>37688</c:v>
                </c:pt>
                <c:pt idx="1255">
                  <c:v>37689</c:v>
                </c:pt>
                <c:pt idx="1256">
                  <c:v>37690</c:v>
                </c:pt>
                <c:pt idx="1257">
                  <c:v>37691</c:v>
                </c:pt>
                <c:pt idx="1258">
                  <c:v>37692</c:v>
                </c:pt>
                <c:pt idx="1259">
                  <c:v>37693</c:v>
                </c:pt>
                <c:pt idx="1260">
                  <c:v>37694</c:v>
                </c:pt>
                <c:pt idx="1261">
                  <c:v>37695</c:v>
                </c:pt>
                <c:pt idx="1262">
                  <c:v>37696</c:v>
                </c:pt>
                <c:pt idx="1263">
                  <c:v>37697</c:v>
                </c:pt>
                <c:pt idx="1264">
                  <c:v>37698</c:v>
                </c:pt>
                <c:pt idx="1265">
                  <c:v>37699</c:v>
                </c:pt>
                <c:pt idx="1266">
                  <c:v>37700</c:v>
                </c:pt>
                <c:pt idx="1267">
                  <c:v>37701</c:v>
                </c:pt>
                <c:pt idx="1268">
                  <c:v>37702</c:v>
                </c:pt>
                <c:pt idx="1269">
                  <c:v>37703</c:v>
                </c:pt>
                <c:pt idx="1270">
                  <c:v>37704</c:v>
                </c:pt>
                <c:pt idx="1271">
                  <c:v>37705</c:v>
                </c:pt>
                <c:pt idx="1272">
                  <c:v>37706</c:v>
                </c:pt>
                <c:pt idx="1273">
                  <c:v>37707</c:v>
                </c:pt>
                <c:pt idx="1274">
                  <c:v>37708</c:v>
                </c:pt>
                <c:pt idx="1275">
                  <c:v>37709</c:v>
                </c:pt>
                <c:pt idx="1276">
                  <c:v>37710</c:v>
                </c:pt>
                <c:pt idx="1277">
                  <c:v>37711</c:v>
                </c:pt>
                <c:pt idx="1278">
                  <c:v>37712</c:v>
                </c:pt>
                <c:pt idx="1279">
                  <c:v>37713</c:v>
                </c:pt>
                <c:pt idx="1280">
                  <c:v>37714</c:v>
                </c:pt>
                <c:pt idx="1281">
                  <c:v>37715</c:v>
                </c:pt>
                <c:pt idx="1282">
                  <c:v>37716</c:v>
                </c:pt>
                <c:pt idx="1283">
                  <c:v>37717</c:v>
                </c:pt>
                <c:pt idx="1284">
                  <c:v>37718</c:v>
                </c:pt>
                <c:pt idx="1285">
                  <c:v>37719</c:v>
                </c:pt>
                <c:pt idx="1286">
                  <c:v>37720</c:v>
                </c:pt>
                <c:pt idx="1287">
                  <c:v>37721</c:v>
                </c:pt>
                <c:pt idx="1288">
                  <c:v>37722</c:v>
                </c:pt>
                <c:pt idx="1289">
                  <c:v>37723</c:v>
                </c:pt>
                <c:pt idx="1290">
                  <c:v>37724</c:v>
                </c:pt>
                <c:pt idx="1291">
                  <c:v>37725</c:v>
                </c:pt>
                <c:pt idx="1292">
                  <c:v>37726</c:v>
                </c:pt>
                <c:pt idx="1293">
                  <c:v>37727</c:v>
                </c:pt>
                <c:pt idx="1294">
                  <c:v>37728</c:v>
                </c:pt>
                <c:pt idx="1295">
                  <c:v>37729</c:v>
                </c:pt>
                <c:pt idx="1296">
                  <c:v>37730</c:v>
                </c:pt>
                <c:pt idx="1297">
                  <c:v>37731</c:v>
                </c:pt>
                <c:pt idx="1298">
                  <c:v>37732</c:v>
                </c:pt>
                <c:pt idx="1299">
                  <c:v>37733</c:v>
                </c:pt>
                <c:pt idx="1300">
                  <c:v>37734</c:v>
                </c:pt>
                <c:pt idx="1301">
                  <c:v>37735</c:v>
                </c:pt>
                <c:pt idx="1302">
                  <c:v>37736</c:v>
                </c:pt>
                <c:pt idx="1303">
                  <c:v>37737</c:v>
                </c:pt>
                <c:pt idx="1304">
                  <c:v>37738</c:v>
                </c:pt>
                <c:pt idx="1305">
                  <c:v>37739</c:v>
                </c:pt>
                <c:pt idx="1306">
                  <c:v>37740</c:v>
                </c:pt>
                <c:pt idx="1307">
                  <c:v>37741</c:v>
                </c:pt>
                <c:pt idx="1308">
                  <c:v>37742</c:v>
                </c:pt>
                <c:pt idx="1309">
                  <c:v>37743</c:v>
                </c:pt>
                <c:pt idx="1310">
                  <c:v>37744</c:v>
                </c:pt>
                <c:pt idx="1311">
                  <c:v>37745</c:v>
                </c:pt>
                <c:pt idx="1312">
                  <c:v>37746</c:v>
                </c:pt>
                <c:pt idx="1313">
                  <c:v>37747</c:v>
                </c:pt>
                <c:pt idx="1314">
                  <c:v>37748</c:v>
                </c:pt>
                <c:pt idx="1315">
                  <c:v>37749</c:v>
                </c:pt>
                <c:pt idx="1316">
                  <c:v>37750</c:v>
                </c:pt>
                <c:pt idx="1317">
                  <c:v>37751</c:v>
                </c:pt>
                <c:pt idx="1318">
                  <c:v>37752</c:v>
                </c:pt>
                <c:pt idx="1319">
                  <c:v>37753</c:v>
                </c:pt>
                <c:pt idx="1320">
                  <c:v>37754</c:v>
                </c:pt>
                <c:pt idx="1321">
                  <c:v>37755</c:v>
                </c:pt>
                <c:pt idx="1322">
                  <c:v>37756</c:v>
                </c:pt>
                <c:pt idx="1323">
                  <c:v>37757</c:v>
                </c:pt>
                <c:pt idx="1324">
                  <c:v>37758</c:v>
                </c:pt>
                <c:pt idx="1325">
                  <c:v>37759</c:v>
                </c:pt>
                <c:pt idx="1326">
                  <c:v>37760</c:v>
                </c:pt>
                <c:pt idx="1327">
                  <c:v>37761</c:v>
                </c:pt>
                <c:pt idx="1328">
                  <c:v>37762</c:v>
                </c:pt>
                <c:pt idx="1329">
                  <c:v>37763</c:v>
                </c:pt>
                <c:pt idx="1330">
                  <c:v>37764</c:v>
                </c:pt>
                <c:pt idx="1331">
                  <c:v>37765</c:v>
                </c:pt>
                <c:pt idx="1332">
                  <c:v>37766</c:v>
                </c:pt>
                <c:pt idx="1333">
                  <c:v>37767</c:v>
                </c:pt>
                <c:pt idx="1334">
                  <c:v>37768</c:v>
                </c:pt>
                <c:pt idx="1335">
                  <c:v>37769</c:v>
                </c:pt>
                <c:pt idx="1336">
                  <c:v>37770</c:v>
                </c:pt>
                <c:pt idx="1337">
                  <c:v>37771</c:v>
                </c:pt>
                <c:pt idx="1338">
                  <c:v>37772</c:v>
                </c:pt>
                <c:pt idx="1339">
                  <c:v>37773</c:v>
                </c:pt>
                <c:pt idx="1340">
                  <c:v>37774</c:v>
                </c:pt>
                <c:pt idx="1341">
                  <c:v>37775</c:v>
                </c:pt>
                <c:pt idx="1342">
                  <c:v>37776</c:v>
                </c:pt>
                <c:pt idx="1343">
                  <c:v>37777</c:v>
                </c:pt>
                <c:pt idx="1344">
                  <c:v>37778</c:v>
                </c:pt>
                <c:pt idx="1345">
                  <c:v>37779</c:v>
                </c:pt>
                <c:pt idx="1346">
                  <c:v>37780</c:v>
                </c:pt>
                <c:pt idx="1347">
                  <c:v>37781</c:v>
                </c:pt>
                <c:pt idx="1348">
                  <c:v>37782</c:v>
                </c:pt>
                <c:pt idx="1349">
                  <c:v>37783</c:v>
                </c:pt>
                <c:pt idx="1350">
                  <c:v>37784</c:v>
                </c:pt>
                <c:pt idx="1351">
                  <c:v>37785</c:v>
                </c:pt>
                <c:pt idx="1352">
                  <c:v>37786</c:v>
                </c:pt>
                <c:pt idx="1353">
                  <c:v>37787</c:v>
                </c:pt>
                <c:pt idx="1354">
                  <c:v>37788</c:v>
                </c:pt>
                <c:pt idx="1355">
                  <c:v>37789</c:v>
                </c:pt>
                <c:pt idx="1356">
                  <c:v>37790</c:v>
                </c:pt>
                <c:pt idx="1357">
                  <c:v>37791</c:v>
                </c:pt>
                <c:pt idx="1358">
                  <c:v>37792</c:v>
                </c:pt>
                <c:pt idx="1359">
                  <c:v>37793</c:v>
                </c:pt>
                <c:pt idx="1360">
                  <c:v>37794</c:v>
                </c:pt>
                <c:pt idx="1361">
                  <c:v>37795</c:v>
                </c:pt>
                <c:pt idx="1362">
                  <c:v>37796</c:v>
                </c:pt>
                <c:pt idx="1363">
                  <c:v>37797</c:v>
                </c:pt>
                <c:pt idx="1364">
                  <c:v>37798</c:v>
                </c:pt>
                <c:pt idx="1365">
                  <c:v>37799</c:v>
                </c:pt>
                <c:pt idx="1366">
                  <c:v>37800</c:v>
                </c:pt>
                <c:pt idx="1367">
                  <c:v>37801</c:v>
                </c:pt>
                <c:pt idx="1368">
                  <c:v>37802</c:v>
                </c:pt>
                <c:pt idx="1369">
                  <c:v>37803</c:v>
                </c:pt>
                <c:pt idx="1370">
                  <c:v>37804</c:v>
                </c:pt>
                <c:pt idx="1371">
                  <c:v>37805</c:v>
                </c:pt>
                <c:pt idx="1372">
                  <c:v>37806</c:v>
                </c:pt>
                <c:pt idx="1373">
                  <c:v>37807</c:v>
                </c:pt>
                <c:pt idx="1374">
                  <c:v>37808</c:v>
                </c:pt>
                <c:pt idx="1375">
                  <c:v>37809</c:v>
                </c:pt>
                <c:pt idx="1376">
                  <c:v>37810</c:v>
                </c:pt>
                <c:pt idx="1377">
                  <c:v>37811</c:v>
                </c:pt>
                <c:pt idx="1378">
                  <c:v>37812</c:v>
                </c:pt>
                <c:pt idx="1379">
                  <c:v>37813</c:v>
                </c:pt>
                <c:pt idx="1380">
                  <c:v>37814</c:v>
                </c:pt>
                <c:pt idx="1381">
                  <c:v>37815</c:v>
                </c:pt>
                <c:pt idx="1382">
                  <c:v>37816</c:v>
                </c:pt>
                <c:pt idx="1383">
                  <c:v>37817</c:v>
                </c:pt>
                <c:pt idx="1384">
                  <c:v>37818</c:v>
                </c:pt>
                <c:pt idx="1385">
                  <c:v>37819</c:v>
                </c:pt>
                <c:pt idx="1386">
                  <c:v>37820</c:v>
                </c:pt>
                <c:pt idx="1387">
                  <c:v>37821</c:v>
                </c:pt>
                <c:pt idx="1388">
                  <c:v>37822</c:v>
                </c:pt>
                <c:pt idx="1389">
                  <c:v>37823</c:v>
                </c:pt>
                <c:pt idx="1390">
                  <c:v>37824</c:v>
                </c:pt>
                <c:pt idx="1391">
                  <c:v>37825</c:v>
                </c:pt>
                <c:pt idx="1392">
                  <c:v>37826</c:v>
                </c:pt>
                <c:pt idx="1393">
                  <c:v>37827</c:v>
                </c:pt>
                <c:pt idx="1394">
                  <c:v>37828</c:v>
                </c:pt>
                <c:pt idx="1395">
                  <c:v>37829</c:v>
                </c:pt>
                <c:pt idx="1396">
                  <c:v>37830</c:v>
                </c:pt>
                <c:pt idx="1397">
                  <c:v>37831</c:v>
                </c:pt>
                <c:pt idx="1398">
                  <c:v>37832</c:v>
                </c:pt>
                <c:pt idx="1399">
                  <c:v>37833</c:v>
                </c:pt>
                <c:pt idx="1400">
                  <c:v>37834</c:v>
                </c:pt>
                <c:pt idx="1401">
                  <c:v>37835</c:v>
                </c:pt>
                <c:pt idx="1402">
                  <c:v>37836</c:v>
                </c:pt>
                <c:pt idx="1403">
                  <c:v>37837</c:v>
                </c:pt>
                <c:pt idx="1404">
                  <c:v>37838</c:v>
                </c:pt>
                <c:pt idx="1405">
                  <c:v>37839</c:v>
                </c:pt>
                <c:pt idx="1406">
                  <c:v>37840</c:v>
                </c:pt>
                <c:pt idx="1407">
                  <c:v>37841</c:v>
                </c:pt>
                <c:pt idx="1408">
                  <c:v>37842</c:v>
                </c:pt>
                <c:pt idx="1409">
                  <c:v>37843</c:v>
                </c:pt>
                <c:pt idx="1410">
                  <c:v>37844</c:v>
                </c:pt>
                <c:pt idx="1411">
                  <c:v>37845</c:v>
                </c:pt>
                <c:pt idx="1412">
                  <c:v>37846</c:v>
                </c:pt>
                <c:pt idx="1413">
                  <c:v>37847</c:v>
                </c:pt>
                <c:pt idx="1414">
                  <c:v>37848</c:v>
                </c:pt>
                <c:pt idx="1415">
                  <c:v>37849</c:v>
                </c:pt>
                <c:pt idx="1416">
                  <c:v>37850</c:v>
                </c:pt>
                <c:pt idx="1417">
                  <c:v>37851</c:v>
                </c:pt>
                <c:pt idx="1418">
                  <c:v>37852</c:v>
                </c:pt>
                <c:pt idx="1419">
                  <c:v>37853</c:v>
                </c:pt>
                <c:pt idx="1420">
                  <c:v>37854</c:v>
                </c:pt>
                <c:pt idx="1421">
                  <c:v>37855</c:v>
                </c:pt>
                <c:pt idx="1422">
                  <c:v>37856</c:v>
                </c:pt>
                <c:pt idx="1423">
                  <c:v>37857</c:v>
                </c:pt>
                <c:pt idx="1424">
                  <c:v>37858</c:v>
                </c:pt>
                <c:pt idx="1425">
                  <c:v>37859</c:v>
                </c:pt>
                <c:pt idx="1426">
                  <c:v>37860</c:v>
                </c:pt>
                <c:pt idx="1427">
                  <c:v>37861</c:v>
                </c:pt>
                <c:pt idx="1428">
                  <c:v>37862</c:v>
                </c:pt>
                <c:pt idx="1429">
                  <c:v>37863</c:v>
                </c:pt>
                <c:pt idx="1430">
                  <c:v>37864</c:v>
                </c:pt>
                <c:pt idx="1431">
                  <c:v>37865</c:v>
                </c:pt>
                <c:pt idx="1432">
                  <c:v>37866</c:v>
                </c:pt>
                <c:pt idx="1433">
                  <c:v>37867</c:v>
                </c:pt>
                <c:pt idx="1434">
                  <c:v>37868</c:v>
                </c:pt>
                <c:pt idx="1435">
                  <c:v>37869</c:v>
                </c:pt>
                <c:pt idx="1436">
                  <c:v>37870</c:v>
                </c:pt>
                <c:pt idx="1437">
                  <c:v>37871</c:v>
                </c:pt>
                <c:pt idx="1438">
                  <c:v>37872</c:v>
                </c:pt>
                <c:pt idx="1439">
                  <c:v>37873</c:v>
                </c:pt>
                <c:pt idx="1440">
                  <c:v>37874</c:v>
                </c:pt>
                <c:pt idx="1441">
                  <c:v>37875</c:v>
                </c:pt>
                <c:pt idx="1442">
                  <c:v>37876</c:v>
                </c:pt>
                <c:pt idx="1443">
                  <c:v>37877</c:v>
                </c:pt>
                <c:pt idx="1444">
                  <c:v>37878</c:v>
                </c:pt>
                <c:pt idx="1445">
                  <c:v>37879</c:v>
                </c:pt>
                <c:pt idx="1446">
                  <c:v>37880</c:v>
                </c:pt>
                <c:pt idx="1447">
                  <c:v>37881</c:v>
                </c:pt>
                <c:pt idx="1448">
                  <c:v>37882</c:v>
                </c:pt>
                <c:pt idx="1449">
                  <c:v>37883</c:v>
                </c:pt>
                <c:pt idx="1450">
                  <c:v>37884</c:v>
                </c:pt>
                <c:pt idx="1451">
                  <c:v>37885</c:v>
                </c:pt>
                <c:pt idx="1452">
                  <c:v>37886</c:v>
                </c:pt>
                <c:pt idx="1453">
                  <c:v>37887</c:v>
                </c:pt>
                <c:pt idx="1454">
                  <c:v>37888</c:v>
                </c:pt>
                <c:pt idx="1455">
                  <c:v>37889</c:v>
                </c:pt>
                <c:pt idx="1456">
                  <c:v>37890</c:v>
                </c:pt>
                <c:pt idx="1457">
                  <c:v>37891</c:v>
                </c:pt>
                <c:pt idx="1458">
                  <c:v>37892</c:v>
                </c:pt>
                <c:pt idx="1459">
                  <c:v>37893</c:v>
                </c:pt>
                <c:pt idx="1460">
                  <c:v>37894</c:v>
                </c:pt>
                <c:pt idx="1461">
                  <c:v>37895</c:v>
                </c:pt>
                <c:pt idx="1462">
                  <c:v>37896</c:v>
                </c:pt>
                <c:pt idx="1463">
                  <c:v>37897</c:v>
                </c:pt>
                <c:pt idx="1464">
                  <c:v>37898</c:v>
                </c:pt>
                <c:pt idx="1465">
                  <c:v>37899</c:v>
                </c:pt>
                <c:pt idx="1466">
                  <c:v>37900</c:v>
                </c:pt>
                <c:pt idx="1467">
                  <c:v>37901</c:v>
                </c:pt>
                <c:pt idx="1468">
                  <c:v>37902</c:v>
                </c:pt>
                <c:pt idx="1469">
                  <c:v>37903</c:v>
                </c:pt>
                <c:pt idx="1470">
                  <c:v>37904</c:v>
                </c:pt>
                <c:pt idx="1471">
                  <c:v>37905</c:v>
                </c:pt>
                <c:pt idx="1472">
                  <c:v>37906</c:v>
                </c:pt>
                <c:pt idx="1473">
                  <c:v>37907</c:v>
                </c:pt>
                <c:pt idx="1474">
                  <c:v>37908</c:v>
                </c:pt>
                <c:pt idx="1475">
                  <c:v>37909</c:v>
                </c:pt>
                <c:pt idx="1476">
                  <c:v>37910</c:v>
                </c:pt>
                <c:pt idx="1477">
                  <c:v>37911</c:v>
                </c:pt>
                <c:pt idx="1478">
                  <c:v>37912</c:v>
                </c:pt>
                <c:pt idx="1479">
                  <c:v>37913</c:v>
                </c:pt>
                <c:pt idx="1480">
                  <c:v>37914</c:v>
                </c:pt>
                <c:pt idx="1481">
                  <c:v>37915</c:v>
                </c:pt>
                <c:pt idx="1482">
                  <c:v>37916</c:v>
                </c:pt>
                <c:pt idx="1483">
                  <c:v>37917</c:v>
                </c:pt>
                <c:pt idx="1484">
                  <c:v>37918</c:v>
                </c:pt>
                <c:pt idx="1485">
                  <c:v>37919</c:v>
                </c:pt>
                <c:pt idx="1486">
                  <c:v>37920</c:v>
                </c:pt>
                <c:pt idx="1487">
                  <c:v>37921</c:v>
                </c:pt>
                <c:pt idx="1488">
                  <c:v>37922</c:v>
                </c:pt>
                <c:pt idx="1489">
                  <c:v>37923</c:v>
                </c:pt>
                <c:pt idx="1490">
                  <c:v>37924</c:v>
                </c:pt>
              </c:numCache>
            </c:numRef>
          </c:cat>
          <c:val>
            <c:numRef>
              <c:f>Graf_calib!$B$5:$B$1554</c:f>
              <c:numCache>
                <c:formatCode>General</c:formatCode>
                <c:ptCount val="15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0.63140000000000063</c:v>
                </c:pt>
                <c:pt idx="388">
                  <c:v>4.5139999999999985</c:v>
                </c:pt>
                <c:pt idx="389">
                  <c:v>28.651800000000307</c:v>
                </c:pt>
                <c:pt idx="390">
                  <c:v>12.019600000000002</c:v>
                </c:pt>
                <c:pt idx="391">
                  <c:v>2.4568999999999566</c:v>
                </c:pt>
                <c:pt idx="392">
                  <c:v>1.799399999999983</c:v>
                </c:pt>
                <c:pt idx="393">
                  <c:v>1.85</c:v>
                </c:pt>
                <c:pt idx="394">
                  <c:v>0.93389999999999995</c:v>
                </c:pt>
                <c:pt idx="395">
                  <c:v>1.23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0.93020000000000003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0.5302</c:v>
                </c:pt>
                <c:pt idx="417">
                  <c:v>3.5000000000000439E-3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3.0000000000000502E-4</c:v>
                </c:pt>
                <c:pt idx="422">
                  <c:v>6.0000000000000927E-4</c:v>
                </c:pt>
                <c:pt idx="423">
                  <c:v>2.0000000000000052E-4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0.1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10.16</c:v>
                </c:pt>
                <c:pt idx="951">
                  <c:v>1.4548999999999808</c:v>
                </c:pt>
                <c:pt idx="952">
                  <c:v>4.8000000000000001E-2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8.0000000000000264E-4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0.30700000000000038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0.39500000000000496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0.05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BA-423A-B67F-8F21D7B692F8}"/>
            </c:ext>
          </c:extLst>
        </c:ser>
        <c:ser>
          <c:idx val="2"/>
          <c:order val="1"/>
          <c:tx>
            <c:strRef>
              <c:f>Graf_calib!$C$4</c:f>
              <c:strCache>
                <c:ptCount val="1"/>
                <c:pt idx="0">
                  <c:v>Simulado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Graf_calib!$A$5:$A$1586</c:f>
              <c:numCache>
                <c:formatCode>m/d/yyyy</c:formatCode>
                <c:ptCount val="1582"/>
                <c:pt idx="0">
                  <c:v>36434</c:v>
                </c:pt>
                <c:pt idx="1">
                  <c:v>36435</c:v>
                </c:pt>
                <c:pt idx="2">
                  <c:v>36436</c:v>
                </c:pt>
                <c:pt idx="3">
                  <c:v>36437</c:v>
                </c:pt>
                <c:pt idx="4">
                  <c:v>36438</c:v>
                </c:pt>
                <c:pt idx="5">
                  <c:v>36439</c:v>
                </c:pt>
                <c:pt idx="6">
                  <c:v>36440</c:v>
                </c:pt>
                <c:pt idx="7">
                  <c:v>36441</c:v>
                </c:pt>
                <c:pt idx="8">
                  <c:v>36442</c:v>
                </c:pt>
                <c:pt idx="9">
                  <c:v>36443</c:v>
                </c:pt>
                <c:pt idx="10">
                  <c:v>36444</c:v>
                </c:pt>
                <c:pt idx="11">
                  <c:v>36445</c:v>
                </c:pt>
                <c:pt idx="12">
                  <c:v>36446</c:v>
                </c:pt>
                <c:pt idx="13">
                  <c:v>36447</c:v>
                </c:pt>
                <c:pt idx="14">
                  <c:v>36448</c:v>
                </c:pt>
                <c:pt idx="15">
                  <c:v>36449</c:v>
                </c:pt>
                <c:pt idx="16">
                  <c:v>36450</c:v>
                </c:pt>
                <c:pt idx="17">
                  <c:v>36451</c:v>
                </c:pt>
                <c:pt idx="18">
                  <c:v>36452</c:v>
                </c:pt>
                <c:pt idx="19">
                  <c:v>36453</c:v>
                </c:pt>
                <c:pt idx="20">
                  <c:v>36454</c:v>
                </c:pt>
                <c:pt idx="21">
                  <c:v>36455</c:v>
                </c:pt>
                <c:pt idx="22">
                  <c:v>36456</c:v>
                </c:pt>
                <c:pt idx="23">
                  <c:v>36457</c:v>
                </c:pt>
                <c:pt idx="24">
                  <c:v>36458</c:v>
                </c:pt>
                <c:pt idx="25">
                  <c:v>36459</c:v>
                </c:pt>
                <c:pt idx="26">
                  <c:v>36460</c:v>
                </c:pt>
                <c:pt idx="27">
                  <c:v>36461</c:v>
                </c:pt>
                <c:pt idx="28">
                  <c:v>36462</c:v>
                </c:pt>
                <c:pt idx="29">
                  <c:v>36463</c:v>
                </c:pt>
                <c:pt idx="30">
                  <c:v>36464</c:v>
                </c:pt>
                <c:pt idx="31">
                  <c:v>36465</c:v>
                </c:pt>
                <c:pt idx="32">
                  <c:v>36466</c:v>
                </c:pt>
                <c:pt idx="33">
                  <c:v>36467</c:v>
                </c:pt>
                <c:pt idx="34">
                  <c:v>36468</c:v>
                </c:pt>
                <c:pt idx="35">
                  <c:v>36469</c:v>
                </c:pt>
                <c:pt idx="36">
                  <c:v>36470</c:v>
                </c:pt>
                <c:pt idx="37">
                  <c:v>36471</c:v>
                </c:pt>
                <c:pt idx="38">
                  <c:v>36472</c:v>
                </c:pt>
                <c:pt idx="39">
                  <c:v>36473</c:v>
                </c:pt>
                <c:pt idx="40">
                  <c:v>36474</c:v>
                </c:pt>
                <c:pt idx="41">
                  <c:v>36475</c:v>
                </c:pt>
                <c:pt idx="42">
                  <c:v>36476</c:v>
                </c:pt>
                <c:pt idx="43">
                  <c:v>36477</c:v>
                </c:pt>
                <c:pt idx="44">
                  <c:v>36478</c:v>
                </c:pt>
                <c:pt idx="45">
                  <c:v>36479</c:v>
                </c:pt>
                <c:pt idx="46">
                  <c:v>36480</c:v>
                </c:pt>
                <c:pt idx="47">
                  <c:v>36481</c:v>
                </c:pt>
                <c:pt idx="48">
                  <c:v>36482</c:v>
                </c:pt>
                <c:pt idx="49">
                  <c:v>36483</c:v>
                </c:pt>
                <c:pt idx="50">
                  <c:v>36484</c:v>
                </c:pt>
                <c:pt idx="51">
                  <c:v>36485</c:v>
                </c:pt>
                <c:pt idx="52">
                  <c:v>36486</c:v>
                </c:pt>
                <c:pt idx="53">
                  <c:v>36487</c:v>
                </c:pt>
                <c:pt idx="54">
                  <c:v>36488</c:v>
                </c:pt>
                <c:pt idx="55">
                  <c:v>36489</c:v>
                </c:pt>
                <c:pt idx="56">
                  <c:v>36490</c:v>
                </c:pt>
                <c:pt idx="57">
                  <c:v>36491</c:v>
                </c:pt>
                <c:pt idx="58">
                  <c:v>36492</c:v>
                </c:pt>
                <c:pt idx="59">
                  <c:v>36493</c:v>
                </c:pt>
                <c:pt idx="60">
                  <c:v>36494</c:v>
                </c:pt>
                <c:pt idx="61">
                  <c:v>36495</c:v>
                </c:pt>
                <c:pt idx="62">
                  <c:v>36496</c:v>
                </c:pt>
                <c:pt idx="63">
                  <c:v>36497</c:v>
                </c:pt>
                <c:pt idx="64">
                  <c:v>36498</c:v>
                </c:pt>
                <c:pt idx="65">
                  <c:v>36499</c:v>
                </c:pt>
                <c:pt idx="66">
                  <c:v>36500</c:v>
                </c:pt>
                <c:pt idx="67">
                  <c:v>36501</c:v>
                </c:pt>
                <c:pt idx="68">
                  <c:v>36502</c:v>
                </c:pt>
                <c:pt idx="69">
                  <c:v>36503</c:v>
                </c:pt>
                <c:pt idx="70">
                  <c:v>36504</c:v>
                </c:pt>
                <c:pt idx="71">
                  <c:v>36505</c:v>
                </c:pt>
                <c:pt idx="72">
                  <c:v>36506</c:v>
                </c:pt>
                <c:pt idx="73">
                  <c:v>36507</c:v>
                </c:pt>
                <c:pt idx="74">
                  <c:v>36508</c:v>
                </c:pt>
                <c:pt idx="75">
                  <c:v>36509</c:v>
                </c:pt>
                <c:pt idx="76">
                  <c:v>36510</c:v>
                </c:pt>
                <c:pt idx="77">
                  <c:v>36511</c:v>
                </c:pt>
                <c:pt idx="78">
                  <c:v>36512</c:v>
                </c:pt>
                <c:pt idx="79">
                  <c:v>36513</c:v>
                </c:pt>
                <c:pt idx="80">
                  <c:v>36514</c:v>
                </c:pt>
                <c:pt idx="81">
                  <c:v>36515</c:v>
                </c:pt>
                <c:pt idx="82">
                  <c:v>36516</c:v>
                </c:pt>
                <c:pt idx="83">
                  <c:v>36517</c:v>
                </c:pt>
                <c:pt idx="84">
                  <c:v>36518</c:v>
                </c:pt>
                <c:pt idx="85">
                  <c:v>36519</c:v>
                </c:pt>
                <c:pt idx="86">
                  <c:v>36520</c:v>
                </c:pt>
                <c:pt idx="87">
                  <c:v>36521</c:v>
                </c:pt>
                <c:pt idx="88">
                  <c:v>36522</c:v>
                </c:pt>
                <c:pt idx="89">
                  <c:v>36523</c:v>
                </c:pt>
                <c:pt idx="90">
                  <c:v>36524</c:v>
                </c:pt>
                <c:pt idx="91">
                  <c:v>36525</c:v>
                </c:pt>
                <c:pt idx="92">
                  <c:v>36526</c:v>
                </c:pt>
                <c:pt idx="93">
                  <c:v>36527</c:v>
                </c:pt>
                <c:pt idx="94">
                  <c:v>36528</c:v>
                </c:pt>
                <c:pt idx="95">
                  <c:v>36529</c:v>
                </c:pt>
                <c:pt idx="96">
                  <c:v>36530</c:v>
                </c:pt>
                <c:pt idx="97">
                  <c:v>36531</c:v>
                </c:pt>
                <c:pt idx="98">
                  <c:v>36532</c:v>
                </c:pt>
                <c:pt idx="99">
                  <c:v>36533</c:v>
                </c:pt>
                <c:pt idx="100">
                  <c:v>36534</c:v>
                </c:pt>
                <c:pt idx="101">
                  <c:v>36535</c:v>
                </c:pt>
                <c:pt idx="102">
                  <c:v>36536</c:v>
                </c:pt>
                <c:pt idx="103">
                  <c:v>36537</c:v>
                </c:pt>
                <c:pt idx="104">
                  <c:v>36538</c:v>
                </c:pt>
                <c:pt idx="105">
                  <c:v>36539</c:v>
                </c:pt>
                <c:pt idx="106">
                  <c:v>36540</c:v>
                </c:pt>
                <c:pt idx="107">
                  <c:v>36541</c:v>
                </c:pt>
                <c:pt idx="108">
                  <c:v>36542</c:v>
                </c:pt>
                <c:pt idx="109">
                  <c:v>36543</c:v>
                </c:pt>
                <c:pt idx="110">
                  <c:v>36544</c:v>
                </c:pt>
                <c:pt idx="111">
                  <c:v>36545</c:v>
                </c:pt>
                <c:pt idx="112">
                  <c:v>36546</c:v>
                </c:pt>
                <c:pt idx="113">
                  <c:v>36547</c:v>
                </c:pt>
                <c:pt idx="114">
                  <c:v>36548</c:v>
                </c:pt>
                <c:pt idx="115">
                  <c:v>36549</c:v>
                </c:pt>
                <c:pt idx="116">
                  <c:v>36550</c:v>
                </c:pt>
                <c:pt idx="117">
                  <c:v>36551</c:v>
                </c:pt>
                <c:pt idx="118">
                  <c:v>36552</c:v>
                </c:pt>
                <c:pt idx="119">
                  <c:v>36553</c:v>
                </c:pt>
                <c:pt idx="120">
                  <c:v>36554</c:v>
                </c:pt>
                <c:pt idx="121">
                  <c:v>36555</c:v>
                </c:pt>
                <c:pt idx="122">
                  <c:v>36556</c:v>
                </c:pt>
                <c:pt idx="123">
                  <c:v>36557</c:v>
                </c:pt>
                <c:pt idx="124">
                  <c:v>36558</c:v>
                </c:pt>
                <c:pt idx="125">
                  <c:v>36559</c:v>
                </c:pt>
                <c:pt idx="126">
                  <c:v>36560</c:v>
                </c:pt>
                <c:pt idx="127">
                  <c:v>36561</c:v>
                </c:pt>
                <c:pt idx="128">
                  <c:v>36562</c:v>
                </c:pt>
                <c:pt idx="129">
                  <c:v>36563</c:v>
                </c:pt>
                <c:pt idx="130">
                  <c:v>36564</c:v>
                </c:pt>
                <c:pt idx="131">
                  <c:v>36565</c:v>
                </c:pt>
                <c:pt idx="132">
                  <c:v>36566</c:v>
                </c:pt>
                <c:pt idx="133">
                  <c:v>36567</c:v>
                </c:pt>
                <c:pt idx="134">
                  <c:v>36568</c:v>
                </c:pt>
                <c:pt idx="135">
                  <c:v>36569</c:v>
                </c:pt>
                <c:pt idx="136">
                  <c:v>36570</c:v>
                </c:pt>
                <c:pt idx="137">
                  <c:v>36571</c:v>
                </c:pt>
                <c:pt idx="138">
                  <c:v>36572</c:v>
                </c:pt>
                <c:pt idx="139">
                  <c:v>36573</c:v>
                </c:pt>
                <c:pt idx="140">
                  <c:v>36574</c:v>
                </c:pt>
                <c:pt idx="141">
                  <c:v>36575</c:v>
                </c:pt>
                <c:pt idx="142">
                  <c:v>36576</c:v>
                </c:pt>
                <c:pt idx="143">
                  <c:v>36577</c:v>
                </c:pt>
                <c:pt idx="144">
                  <c:v>36578</c:v>
                </c:pt>
                <c:pt idx="145">
                  <c:v>36579</c:v>
                </c:pt>
                <c:pt idx="146">
                  <c:v>36580</c:v>
                </c:pt>
                <c:pt idx="147">
                  <c:v>36581</c:v>
                </c:pt>
                <c:pt idx="148">
                  <c:v>36582</c:v>
                </c:pt>
                <c:pt idx="149">
                  <c:v>36583</c:v>
                </c:pt>
                <c:pt idx="150">
                  <c:v>36584</c:v>
                </c:pt>
                <c:pt idx="151">
                  <c:v>36585</c:v>
                </c:pt>
                <c:pt idx="152">
                  <c:v>36586</c:v>
                </c:pt>
                <c:pt idx="153">
                  <c:v>36587</c:v>
                </c:pt>
                <c:pt idx="154">
                  <c:v>36588</c:v>
                </c:pt>
                <c:pt idx="155">
                  <c:v>36589</c:v>
                </c:pt>
                <c:pt idx="156">
                  <c:v>36590</c:v>
                </c:pt>
                <c:pt idx="157">
                  <c:v>36591</c:v>
                </c:pt>
                <c:pt idx="158">
                  <c:v>36592</c:v>
                </c:pt>
                <c:pt idx="159">
                  <c:v>36593</c:v>
                </c:pt>
                <c:pt idx="160">
                  <c:v>36594</c:v>
                </c:pt>
                <c:pt idx="161">
                  <c:v>36595</c:v>
                </c:pt>
                <c:pt idx="162">
                  <c:v>36596</c:v>
                </c:pt>
                <c:pt idx="163">
                  <c:v>36597</c:v>
                </c:pt>
                <c:pt idx="164">
                  <c:v>36598</c:v>
                </c:pt>
                <c:pt idx="165">
                  <c:v>36599</c:v>
                </c:pt>
                <c:pt idx="166">
                  <c:v>36600</c:v>
                </c:pt>
                <c:pt idx="167">
                  <c:v>36601</c:v>
                </c:pt>
                <c:pt idx="168">
                  <c:v>36602</c:v>
                </c:pt>
                <c:pt idx="169">
                  <c:v>36603</c:v>
                </c:pt>
                <c:pt idx="170">
                  <c:v>36604</c:v>
                </c:pt>
                <c:pt idx="171">
                  <c:v>36605</c:v>
                </c:pt>
                <c:pt idx="172">
                  <c:v>36606</c:v>
                </c:pt>
                <c:pt idx="173">
                  <c:v>36607</c:v>
                </c:pt>
                <c:pt idx="174">
                  <c:v>36608</c:v>
                </c:pt>
                <c:pt idx="175">
                  <c:v>36609</c:v>
                </c:pt>
                <c:pt idx="176">
                  <c:v>36610</c:v>
                </c:pt>
                <c:pt idx="177">
                  <c:v>36611</c:v>
                </c:pt>
                <c:pt idx="178">
                  <c:v>36612</c:v>
                </c:pt>
                <c:pt idx="179">
                  <c:v>36613</c:v>
                </c:pt>
                <c:pt idx="180">
                  <c:v>36614</c:v>
                </c:pt>
                <c:pt idx="181">
                  <c:v>36615</c:v>
                </c:pt>
                <c:pt idx="182">
                  <c:v>36616</c:v>
                </c:pt>
                <c:pt idx="183">
                  <c:v>36617</c:v>
                </c:pt>
                <c:pt idx="184">
                  <c:v>36618</c:v>
                </c:pt>
                <c:pt idx="185">
                  <c:v>36619</c:v>
                </c:pt>
                <c:pt idx="186">
                  <c:v>36620</c:v>
                </c:pt>
                <c:pt idx="187">
                  <c:v>36621</c:v>
                </c:pt>
                <c:pt idx="188">
                  <c:v>36622</c:v>
                </c:pt>
                <c:pt idx="189">
                  <c:v>36623</c:v>
                </c:pt>
                <c:pt idx="190">
                  <c:v>36624</c:v>
                </c:pt>
                <c:pt idx="191">
                  <c:v>36625</c:v>
                </c:pt>
                <c:pt idx="192">
                  <c:v>36626</c:v>
                </c:pt>
                <c:pt idx="193">
                  <c:v>36627</c:v>
                </c:pt>
                <c:pt idx="194">
                  <c:v>36628</c:v>
                </c:pt>
                <c:pt idx="195">
                  <c:v>36629</c:v>
                </c:pt>
                <c:pt idx="196">
                  <c:v>36630</c:v>
                </c:pt>
                <c:pt idx="197">
                  <c:v>36631</c:v>
                </c:pt>
                <c:pt idx="198">
                  <c:v>36632</c:v>
                </c:pt>
                <c:pt idx="199">
                  <c:v>36633</c:v>
                </c:pt>
                <c:pt idx="200">
                  <c:v>36634</c:v>
                </c:pt>
                <c:pt idx="201">
                  <c:v>36635</c:v>
                </c:pt>
                <c:pt idx="202">
                  <c:v>36636</c:v>
                </c:pt>
                <c:pt idx="203">
                  <c:v>36637</c:v>
                </c:pt>
                <c:pt idx="204">
                  <c:v>36638</c:v>
                </c:pt>
                <c:pt idx="205">
                  <c:v>36639</c:v>
                </c:pt>
                <c:pt idx="206">
                  <c:v>36640</c:v>
                </c:pt>
                <c:pt idx="207">
                  <c:v>36641</c:v>
                </c:pt>
                <c:pt idx="208">
                  <c:v>36642</c:v>
                </c:pt>
                <c:pt idx="209">
                  <c:v>36643</c:v>
                </c:pt>
                <c:pt idx="210">
                  <c:v>36644</c:v>
                </c:pt>
                <c:pt idx="211">
                  <c:v>36645</c:v>
                </c:pt>
                <c:pt idx="212">
                  <c:v>36646</c:v>
                </c:pt>
                <c:pt idx="213">
                  <c:v>36647</c:v>
                </c:pt>
                <c:pt idx="214">
                  <c:v>36648</c:v>
                </c:pt>
                <c:pt idx="215">
                  <c:v>36649</c:v>
                </c:pt>
                <c:pt idx="216">
                  <c:v>36650</c:v>
                </c:pt>
                <c:pt idx="217">
                  <c:v>36651</c:v>
                </c:pt>
                <c:pt idx="218">
                  <c:v>36652</c:v>
                </c:pt>
                <c:pt idx="219">
                  <c:v>36653</c:v>
                </c:pt>
                <c:pt idx="220">
                  <c:v>36654</c:v>
                </c:pt>
                <c:pt idx="221">
                  <c:v>36655</c:v>
                </c:pt>
                <c:pt idx="222">
                  <c:v>36656</c:v>
                </c:pt>
                <c:pt idx="223">
                  <c:v>36657</c:v>
                </c:pt>
                <c:pt idx="224">
                  <c:v>36658</c:v>
                </c:pt>
                <c:pt idx="225">
                  <c:v>36659</c:v>
                </c:pt>
                <c:pt idx="226">
                  <c:v>36660</c:v>
                </c:pt>
                <c:pt idx="227">
                  <c:v>36661</c:v>
                </c:pt>
                <c:pt idx="228">
                  <c:v>36662</c:v>
                </c:pt>
                <c:pt idx="229">
                  <c:v>36663</c:v>
                </c:pt>
                <c:pt idx="230">
                  <c:v>36664</c:v>
                </c:pt>
                <c:pt idx="231">
                  <c:v>36665</c:v>
                </c:pt>
                <c:pt idx="232">
                  <c:v>36666</c:v>
                </c:pt>
                <c:pt idx="233">
                  <c:v>36667</c:v>
                </c:pt>
                <c:pt idx="234">
                  <c:v>36668</c:v>
                </c:pt>
                <c:pt idx="235">
                  <c:v>36669</c:v>
                </c:pt>
                <c:pt idx="236">
                  <c:v>36670</c:v>
                </c:pt>
                <c:pt idx="237">
                  <c:v>36671</c:v>
                </c:pt>
                <c:pt idx="238">
                  <c:v>36672</c:v>
                </c:pt>
                <c:pt idx="239">
                  <c:v>36673</c:v>
                </c:pt>
                <c:pt idx="240">
                  <c:v>36674</c:v>
                </c:pt>
                <c:pt idx="241">
                  <c:v>36675</c:v>
                </c:pt>
                <c:pt idx="242">
                  <c:v>36676</c:v>
                </c:pt>
                <c:pt idx="243">
                  <c:v>36677</c:v>
                </c:pt>
                <c:pt idx="244">
                  <c:v>36678</c:v>
                </c:pt>
                <c:pt idx="245">
                  <c:v>36679</c:v>
                </c:pt>
                <c:pt idx="246">
                  <c:v>36680</c:v>
                </c:pt>
                <c:pt idx="247">
                  <c:v>36681</c:v>
                </c:pt>
                <c:pt idx="248">
                  <c:v>36682</c:v>
                </c:pt>
                <c:pt idx="249">
                  <c:v>36683</c:v>
                </c:pt>
                <c:pt idx="250">
                  <c:v>36684</c:v>
                </c:pt>
                <c:pt idx="251">
                  <c:v>36685</c:v>
                </c:pt>
                <c:pt idx="252">
                  <c:v>36686</c:v>
                </c:pt>
                <c:pt idx="253">
                  <c:v>36687</c:v>
                </c:pt>
                <c:pt idx="254">
                  <c:v>36688</c:v>
                </c:pt>
                <c:pt idx="255">
                  <c:v>36689</c:v>
                </c:pt>
                <c:pt idx="256">
                  <c:v>36690</c:v>
                </c:pt>
                <c:pt idx="257">
                  <c:v>36691</c:v>
                </c:pt>
                <c:pt idx="258">
                  <c:v>36692</c:v>
                </c:pt>
                <c:pt idx="259">
                  <c:v>36693</c:v>
                </c:pt>
                <c:pt idx="260">
                  <c:v>36694</c:v>
                </c:pt>
                <c:pt idx="261">
                  <c:v>36695</c:v>
                </c:pt>
                <c:pt idx="262">
                  <c:v>36696</c:v>
                </c:pt>
                <c:pt idx="263">
                  <c:v>36697</c:v>
                </c:pt>
                <c:pt idx="264">
                  <c:v>36698</c:v>
                </c:pt>
                <c:pt idx="265">
                  <c:v>36699</c:v>
                </c:pt>
                <c:pt idx="266">
                  <c:v>36700</c:v>
                </c:pt>
                <c:pt idx="267">
                  <c:v>36701</c:v>
                </c:pt>
                <c:pt idx="268">
                  <c:v>36702</c:v>
                </c:pt>
                <c:pt idx="269">
                  <c:v>36703</c:v>
                </c:pt>
                <c:pt idx="270">
                  <c:v>36704</c:v>
                </c:pt>
                <c:pt idx="271">
                  <c:v>36705</c:v>
                </c:pt>
                <c:pt idx="272">
                  <c:v>36706</c:v>
                </c:pt>
                <c:pt idx="273">
                  <c:v>36707</c:v>
                </c:pt>
                <c:pt idx="274">
                  <c:v>36708</c:v>
                </c:pt>
                <c:pt idx="275">
                  <c:v>36709</c:v>
                </c:pt>
                <c:pt idx="276">
                  <c:v>36710</c:v>
                </c:pt>
                <c:pt idx="277">
                  <c:v>36711</c:v>
                </c:pt>
                <c:pt idx="278">
                  <c:v>36712</c:v>
                </c:pt>
                <c:pt idx="279">
                  <c:v>36713</c:v>
                </c:pt>
                <c:pt idx="280">
                  <c:v>36714</c:v>
                </c:pt>
                <c:pt idx="281">
                  <c:v>36715</c:v>
                </c:pt>
                <c:pt idx="282">
                  <c:v>36716</c:v>
                </c:pt>
                <c:pt idx="283">
                  <c:v>36717</c:v>
                </c:pt>
                <c:pt idx="284">
                  <c:v>36718</c:v>
                </c:pt>
                <c:pt idx="285">
                  <c:v>36719</c:v>
                </c:pt>
                <c:pt idx="286">
                  <c:v>36720</c:v>
                </c:pt>
                <c:pt idx="287">
                  <c:v>36721</c:v>
                </c:pt>
                <c:pt idx="288">
                  <c:v>36722</c:v>
                </c:pt>
                <c:pt idx="289">
                  <c:v>36723</c:v>
                </c:pt>
                <c:pt idx="290">
                  <c:v>36724</c:v>
                </c:pt>
                <c:pt idx="291">
                  <c:v>36725</c:v>
                </c:pt>
                <c:pt idx="292">
                  <c:v>36726</c:v>
                </c:pt>
                <c:pt idx="293">
                  <c:v>36727</c:v>
                </c:pt>
                <c:pt idx="294">
                  <c:v>36728</c:v>
                </c:pt>
                <c:pt idx="295">
                  <c:v>36729</c:v>
                </c:pt>
                <c:pt idx="296">
                  <c:v>36730</c:v>
                </c:pt>
                <c:pt idx="297">
                  <c:v>36731</c:v>
                </c:pt>
                <c:pt idx="298">
                  <c:v>36732</c:v>
                </c:pt>
                <c:pt idx="299">
                  <c:v>36733</c:v>
                </c:pt>
                <c:pt idx="300">
                  <c:v>36734</c:v>
                </c:pt>
                <c:pt idx="301">
                  <c:v>36735</c:v>
                </c:pt>
                <c:pt idx="302">
                  <c:v>36736</c:v>
                </c:pt>
                <c:pt idx="303">
                  <c:v>36737</c:v>
                </c:pt>
                <c:pt idx="304">
                  <c:v>36738</c:v>
                </c:pt>
                <c:pt idx="305">
                  <c:v>36739</c:v>
                </c:pt>
                <c:pt idx="306">
                  <c:v>36740</c:v>
                </c:pt>
                <c:pt idx="307">
                  <c:v>36741</c:v>
                </c:pt>
                <c:pt idx="308">
                  <c:v>36742</c:v>
                </c:pt>
                <c:pt idx="309">
                  <c:v>36743</c:v>
                </c:pt>
                <c:pt idx="310">
                  <c:v>36744</c:v>
                </c:pt>
                <c:pt idx="311">
                  <c:v>36745</c:v>
                </c:pt>
                <c:pt idx="312">
                  <c:v>36746</c:v>
                </c:pt>
                <c:pt idx="313">
                  <c:v>36747</c:v>
                </c:pt>
                <c:pt idx="314">
                  <c:v>36748</c:v>
                </c:pt>
                <c:pt idx="315">
                  <c:v>36749</c:v>
                </c:pt>
                <c:pt idx="316">
                  <c:v>36750</c:v>
                </c:pt>
                <c:pt idx="317">
                  <c:v>36751</c:v>
                </c:pt>
                <c:pt idx="318">
                  <c:v>36752</c:v>
                </c:pt>
                <c:pt idx="319">
                  <c:v>36753</c:v>
                </c:pt>
                <c:pt idx="320">
                  <c:v>36754</c:v>
                </c:pt>
                <c:pt idx="321">
                  <c:v>36755</c:v>
                </c:pt>
                <c:pt idx="322">
                  <c:v>36756</c:v>
                </c:pt>
                <c:pt idx="323">
                  <c:v>36757</c:v>
                </c:pt>
                <c:pt idx="324">
                  <c:v>36758</c:v>
                </c:pt>
                <c:pt idx="325">
                  <c:v>36759</c:v>
                </c:pt>
                <c:pt idx="326">
                  <c:v>36760</c:v>
                </c:pt>
                <c:pt idx="327">
                  <c:v>36761</c:v>
                </c:pt>
                <c:pt idx="328">
                  <c:v>36762</c:v>
                </c:pt>
                <c:pt idx="329">
                  <c:v>36763</c:v>
                </c:pt>
                <c:pt idx="330">
                  <c:v>36764</c:v>
                </c:pt>
                <c:pt idx="331">
                  <c:v>36765</c:v>
                </c:pt>
                <c:pt idx="332">
                  <c:v>36766</c:v>
                </c:pt>
                <c:pt idx="333">
                  <c:v>36767</c:v>
                </c:pt>
                <c:pt idx="334">
                  <c:v>36768</c:v>
                </c:pt>
                <c:pt idx="335">
                  <c:v>36769</c:v>
                </c:pt>
                <c:pt idx="336">
                  <c:v>36770</c:v>
                </c:pt>
                <c:pt idx="337">
                  <c:v>36771</c:v>
                </c:pt>
                <c:pt idx="338">
                  <c:v>36772</c:v>
                </c:pt>
                <c:pt idx="339">
                  <c:v>36773</c:v>
                </c:pt>
                <c:pt idx="340">
                  <c:v>36774</c:v>
                </c:pt>
                <c:pt idx="341">
                  <c:v>36775</c:v>
                </c:pt>
                <c:pt idx="342">
                  <c:v>36776</c:v>
                </c:pt>
                <c:pt idx="343">
                  <c:v>36777</c:v>
                </c:pt>
                <c:pt idx="344">
                  <c:v>36778</c:v>
                </c:pt>
                <c:pt idx="345">
                  <c:v>36779</c:v>
                </c:pt>
                <c:pt idx="346">
                  <c:v>36780</c:v>
                </c:pt>
                <c:pt idx="347">
                  <c:v>36781</c:v>
                </c:pt>
                <c:pt idx="348">
                  <c:v>36782</c:v>
                </c:pt>
                <c:pt idx="349">
                  <c:v>36783</c:v>
                </c:pt>
                <c:pt idx="350">
                  <c:v>36784</c:v>
                </c:pt>
                <c:pt idx="351">
                  <c:v>36785</c:v>
                </c:pt>
                <c:pt idx="352">
                  <c:v>36786</c:v>
                </c:pt>
                <c:pt idx="353">
                  <c:v>36787</c:v>
                </c:pt>
                <c:pt idx="354">
                  <c:v>36788</c:v>
                </c:pt>
                <c:pt idx="355">
                  <c:v>36789</c:v>
                </c:pt>
                <c:pt idx="356">
                  <c:v>36790</c:v>
                </c:pt>
                <c:pt idx="357">
                  <c:v>36791</c:v>
                </c:pt>
                <c:pt idx="358">
                  <c:v>36792</c:v>
                </c:pt>
                <c:pt idx="359">
                  <c:v>36793</c:v>
                </c:pt>
                <c:pt idx="360">
                  <c:v>36794</c:v>
                </c:pt>
                <c:pt idx="361">
                  <c:v>36795</c:v>
                </c:pt>
                <c:pt idx="362">
                  <c:v>36796</c:v>
                </c:pt>
                <c:pt idx="363">
                  <c:v>36797</c:v>
                </c:pt>
                <c:pt idx="364">
                  <c:v>36798</c:v>
                </c:pt>
                <c:pt idx="365">
                  <c:v>36799</c:v>
                </c:pt>
                <c:pt idx="366">
                  <c:v>36800</c:v>
                </c:pt>
                <c:pt idx="367">
                  <c:v>36801</c:v>
                </c:pt>
                <c:pt idx="368">
                  <c:v>36802</c:v>
                </c:pt>
                <c:pt idx="369">
                  <c:v>36803</c:v>
                </c:pt>
                <c:pt idx="370">
                  <c:v>36804</c:v>
                </c:pt>
                <c:pt idx="371">
                  <c:v>36805</c:v>
                </c:pt>
                <c:pt idx="372">
                  <c:v>36806</c:v>
                </c:pt>
                <c:pt idx="373">
                  <c:v>36807</c:v>
                </c:pt>
                <c:pt idx="374">
                  <c:v>36808</c:v>
                </c:pt>
                <c:pt idx="375">
                  <c:v>36809</c:v>
                </c:pt>
                <c:pt idx="376">
                  <c:v>36810</c:v>
                </c:pt>
                <c:pt idx="377">
                  <c:v>36811</c:v>
                </c:pt>
                <c:pt idx="378">
                  <c:v>36812</c:v>
                </c:pt>
                <c:pt idx="379">
                  <c:v>36813</c:v>
                </c:pt>
                <c:pt idx="380">
                  <c:v>36814</c:v>
                </c:pt>
                <c:pt idx="381">
                  <c:v>36815</c:v>
                </c:pt>
                <c:pt idx="382">
                  <c:v>36816</c:v>
                </c:pt>
                <c:pt idx="383">
                  <c:v>36817</c:v>
                </c:pt>
                <c:pt idx="384">
                  <c:v>36818</c:v>
                </c:pt>
                <c:pt idx="385">
                  <c:v>36819</c:v>
                </c:pt>
                <c:pt idx="386">
                  <c:v>36820</c:v>
                </c:pt>
                <c:pt idx="387">
                  <c:v>36821</c:v>
                </c:pt>
                <c:pt idx="388">
                  <c:v>36822</c:v>
                </c:pt>
                <c:pt idx="389">
                  <c:v>36823</c:v>
                </c:pt>
                <c:pt idx="390">
                  <c:v>36824</c:v>
                </c:pt>
                <c:pt idx="391">
                  <c:v>36825</c:v>
                </c:pt>
                <c:pt idx="392">
                  <c:v>36826</c:v>
                </c:pt>
                <c:pt idx="393">
                  <c:v>36827</c:v>
                </c:pt>
                <c:pt idx="394">
                  <c:v>36828</c:v>
                </c:pt>
                <c:pt idx="395">
                  <c:v>36829</c:v>
                </c:pt>
                <c:pt idx="396">
                  <c:v>36830</c:v>
                </c:pt>
                <c:pt idx="397">
                  <c:v>36831</c:v>
                </c:pt>
                <c:pt idx="398">
                  <c:v>36832</c:v>
                </c:pt>
                <c:pt idx="399">
                  <c:v>36833</c:v>
                </c:pt>
                <c:pt idx="400">
                  <c:v>36834</c:v>
                </c:pt>
                <c:pt idx="401">
                  <c:v>36835</c:v>
                </c:pt>
                <c:pt idx="402">
                  <c:v>36836</c:v>
                </c:pt>
                <c:pt idx="403">
                  <c:v>36837</c:v>
                </c:pt>
                <c:pt idx="404">
                  <c:v>36838</c:v>
                </c:pt>
                <c:pt idx="405">
                  <c:v>36839</c:v>
                </c:pt>
                <c:pt idx="406">
                  <c:v>36840</c:v>
                </c:pt>
                <c:pt idx="407">
                  <c:v>36841</c:v>
                </c:pt>
                <c:pt idx="408">
                  <c:v>36842</c:v>
                </c:pt>
                <c:pt idx="409">
                  <c:v>36843</c:v>
                </c:pt>
                <c:pt idx="410">
                  <c:v>36844</c:v>
                </c:pt>
                <c:pt idx="411">
                  <c:v>36845</c:v>
                </c:pt>
                <c:pt idx="412">
                  <c:v>36846</c:v>
                </c:pt>
                <c:pt idx="413">
                  <c:v>36847</c:v>
                </c:pt>
                <c:pt idx="414">
                  <c:v>36848</c:v>
                </c:pt>
                <c:pt idx="415">
                  <c:v>36849</c:v>
                </c:pt>
                <c:pt idx="416">
                  <c:v>36850</c:v>
                </c:pt>
                <c:pt idx="417">
                  <c:v>36851</c:v>
                </c:pt>
                <c:pt idx="418">
                  <c:v>36852</c:v>
                </c:pt>
                <c:pt idx="419">
                  <c:v>36853</c:v>
                </c:pt>
                <c:pt idx="420">
                  <c:v>36854</c:v>
                </c:pt>
                <c:pt idx="421">
                  <c:v>36855</c:v>
                </c:pt>
                <c:pt idx="422">
                  <c:v>36856</c:v>
                </c:pt>
                <c:pt idx="423">
                  <c:v>36857</c:v>
                </c:pt>
                <c:pt idx="424">
                  <c:v>36858</c:v>
                </c:pt>
                <c:pt idx="425">
                  <c:v>36859</c:v>
                </c:pt>
                <c:pt idx="426">
                  <c:v>36860</c:v>
                </c:pt>
                <c:pt idx="427">
                  <c:v>36861</c:v>
                </c:pt>
                <c:pt idx="428">
                  <c:v>36862</c:v>
                </c:pt>
                <c:pt idx="429">
                  <c:v>36863</c:v>
                </c:pt>
                <c:pt idx="430">
                  <c:v>36864</c:v>
                </c:pt>
                <c:pt idx="431">
                  <c:v>36865</c:v>
                </c:pt>
                <c:pt idx="432">
                  <c:v>36866</c:v>
                </c:pt>
                <c:pt idx="433">
                  <c:v>36867</c:v>
                </c:pt>
                <c:pt idx="434">
                  <c:v>36868</c:v>
                </c:pt>
                <c:pt idx="435">
                  <c:v>36869</c:v>
                </c:pt>
                <c:pt idx="436">
                  <c:v>36870</c:v>
                </c:pt>
                <c:pt idx="437">
                  <c:v>36871</c:v>
                </c:pt>
                <c:pt idx="438">
                  <c:v>36872</c:v>
                </c:pt>
                <c:pt idx="439">
                  <c:v>36873</c:v>
                </c:pt>
                <c:pt idx="440">
                  <c:v>36874</c:v>
                </c:pt>
                <c:pt idx="441">
                  <c:v>36875</c:v>
                </c:pt>
                <c:pt idx="442">
                  <c:v>36876</c:v>
                </c:pt>
                <c:pt idx="443">
                  <c:v>36877</c:v>
                </c:pt>
                <c:pt idx="444">
                  <c:v>36878</c:v>
                </c:pt>
                <c:pt idx="445">
                  <c:v>36879</c:v>
                </c:pt>
                <c:pt idx="446">
                  <c:v>36880</c:v>
                </c:pt>
                <c:pt idx="447">
                  <c:v>36881</c:v>
                </c:pt>
                <c:pt idx="448">
                  <c:v>36882</c:v>
                </c:pt>
                <c:pt idx="449">
                  <c:v>36883</c:v>
                </c:pt>
                <c:pt idx="450">
                  <c:v>36884</c:v>
                </c:pt>
                <c:pt idx="451">
                  <c:v>36885</c:v>
                </c:pt>
                <c:pt idx="452">
                  <c:v>36886</c:v>
                </c:pt>
                <c:pt idx="453">
                  <c:v>36887</c:v>
                </c:pt>
                <c:pt idx="454">
                  <c:v>36888</c:v>
                </c:pt>
                <c:pt idx="455">
                  <c:v>36889</c:v>
                </c:pt>
                <c:pt idx="456">
                  <c:v>36890</c:v>
                </c:pt>
                <c:pt idx="457">
                  <c:v>36891</c:v>
                </c:pt>
                <c:pt idx="458">
                  <c:v>36892</c:v>
                </c:pt>
                <c:pt idx="459">
                  <c:v>36893</c:v>
                </c:pt>
                <c:pt idx="460">
                  <c:v>36894</c:v>
                </c:pt>
                <c:pt idx="461">
                  <c:v>36895</c:v>
                </c:pt>
                <c:pt idx="462">
                  <c:v>36896</c:v>
                </c:pt>
                <c:pt idx="463">
                  <c:v>36897</c:v>
                </c:pt>
                <c:pt idx="464">
                  <c:v>36898</c:v>
                </c:pt>
                <c:pt idx="465">
                  <c:v>36899</c:v>
                </c:pt>
                <c:pt idx="466">
                  <c:v>36900</c:v>
                </c:pt>
                <c:pt idx="467">
                  <c:v>36901</c:v>
                </c:pt>
                <c:pt idx="468">
                  <c:v>36902</c:v>
                </c:pt>
                <c:pt idx="469">
                  <c:v>36903</c:v>
                </c:pt>
                <c:pt idx="470">
                  <c:v>36904</c:v>
                </c:pt>
                <c:pt idx="471">
                  <c:v>36905</c:v>
                </c:pt>
                <c:pt idx="472">
                  <c:v>36906</c:v>
                </c:pt>
                <c:pt idx="473">
                  <c:v>36907</c:v>
                </c:pt>
                <c:pt idx="474">
                  <c:v>36908</c:v>
                </c:pt>
                <c:pt idx="475">
                  <c:v>36909</c:v>
                </c:pt>
                <c:pt idx="476">
                  <c:v>36910</c:v>
                </c:pt>
                <c:pt idx="477">
                  <c:v>36911</c:v>
                </c:pt>
                <c:pt idx="478">
                  <c:v>36912</c:v>
                </c:pt>
                <c:pt idx="479">
                  <c:v>36913</c:v>
                </c:pt>
                <c:pt idx="480">
                  <c:v>36914</c:v>
                </c:pt>
                <c:pt idx="481">
                  <c:v>36915</c:v>
                </c:pt>
                <c:pt idx="482">
                  <c:v>36916</c:v>
                </c:pt>
                <c:pt idx="483">
                  <c:v>36917</c:v>
                </c:pt>
                <c:pt idx="484">
                  <c:v>36918</c:v>
                </c:pt>
                <c:pt idx="485">
                  <c:v>36919</c:v>
                </c:pt>
                <c:pt idx="486">
                  <c:v>36920</c:v>
                </c:pt>
                <c:pt idx="487">
                  <c:v>36921</c:v>
                </c:pt>
                <c:pt idx="488">
                  <c:v>36922</c:v>
                </c:pt>
                <c:pt idx="489">
                  <c:v>36923</c:v>
                </c:pt>
                <c:pt idx="490">
                  <c:v>36924</c:v>
                </c:pt>
                <c:pt idx="491">
                  <c:v>36925</c:v>
                </c:pt>
                <c:pt idx="492">
                  <c:v>36926</c:v>
                </c:pt>
                <c:pt idx="493">
                  <c:v>36927</c:v>
                </c:pt>
                <c:pt idx="494">
                  <c:v>36928</c:v>
                </c:pt>
                <c:pt idx="495">
                  <c:v>36929</c:v>
                </c:pt>
                <c:pt idx="496">
                  <c:v>36930</c:v>
                </c:pt>
                <c:pt idx="497">
                  <c:v>36931</c:v>
                </c:pt>
                <c:pt idx="498">
                  <c:v>36932</c:v>
                </c:pt>
                <c:pt idx="499">
                  <c:v>36933</c:v>
                </c:pt>
                <c:pt idx="500">
                  <c:v>36934</c:v>
                </c:pt>
                <c:pt idx="501">
                  <c:v>36935</c:v>
                </c:pt>
                <c:pt idx="502">
                  <c:v>36936</c:v>
                </c:pt>
                <c:pt idx="503">
                  <c:v>36937</c:v>
                </c:pt>
                <c:pt idx="504">
                  <c:v>36938</c:v>
                </c:pt>
                <c:pt idx="505">
                  <c:v>36939</c:v>
                </c:pt>
                <c:pt idx="506">
                  <c:v>36940</c:v>
                </c:pt>
                <c:pt idx="507">
                  <c:v>36941</c:v>
                </c:pt>
                <c:pt idx="508">
                  <c:v>36942</c:v>
                </c:pt>
                <c:pt idx="509">
                  <c:v>36943</c:v>
                </c:pt>
                <c:pt idx="510">
                  <c:v>36944</c:v>
                </c:pt>
                <c:pt idx="511">
                  <c:v>36945</c:v>
                </c:pt>
                <c:pt idx="512">
                  <c:v>36946</c:v>
                </c:pt>
                <c:pt idx="513">
                  <c:v>36947</c:v>
                </c:pt>
                <c:pt idx="514">
                  <c:v>36948</c:v>
                </c:pt>
                <c:pt idx="515">
                  <c:v>36949</c:v>
                </c:pt>
                <c:pt idx="516">
                  <c:v>36950</c:v>
                </c:pt>
                <c:pt idx="517">
                  <c:v>36951</c:v>
                </c:pt>
                <c:pt idx="518">
                  <c:v>36952</c:v>
                </c:pt>
                <c:pt idx="519">
                  <c:v>36953</c:v>
                </c:pt>
                <c:pt idx="520">
                  <c:v>36954</c:v>
                </c:pt>
                <c:pt idx="521">
                  <c:v>36955</c:v>
                </c:pt>
                <c:pt idx="522">
                  <c:v>36956</c:v>
                </c:pt>
                <c:pt idx="523">
                  <c:v>36957</c:v>
                </c:pt>
                <c:pt idx="524">
                  <c:v>36958</c:v>
                </c:pt>
                <c:pt idx="525">
                  <c:v>36959</c:v>
                </c:pt>
                <c:pt idx="526">
                  <c:v>36960</c:v>
                </c:pt>
                <c:pt idx="527">
                  <c:v>36961</c:v>
                </c:pt>
                <c:pt idx="528">
                  <c:v>36962</c:v>
                </c:pt>
                <c:pt idx="529">
                  <c:v>36963</c:v>
                </c:pt>
                <c:pt idx="530">
                  <c:v>36964</c:v>
                </c:pt>
                <c:pt idx="531">
                  <c:v>36965</c:v>
                </c:pt>
                <c:pt idx="532">
                  <c:v>36966</c:v>
                </c:pt>
                <c:pt idx="533">
                  <c:v>36967</c:v>
                </c:pt>
                <c:pt idx="534">
                  <c:v>36968</c:v>
                </c:pt>
                <c:pt idx="535">
                  <c:v>36969</c:v>
                </c:pt>
                <c:pt idx="536">
                  <c:v>36970</c:v>
                </c:pt>
                <c:pt idx="537">
                  <c:v>36971</c:v>
                </c:pt>
                <c:pt idx="538">
                  <c:v>36972</c:v>
                </c:pt>
                <c:pt idx="539">
                  <c:v>36973</c:v>
                </c:pt>
                <c:pt idx="540">
                  <c:v>36974</c:v>
                </c:pt>
                <c:pt idx="541">
                  <c:v>36975</c:v>
                </c:pt>
                <c:pt idx="542">
                  <c:v>36976</c:v>
                </c:pt>
                <c:pt idx="543">
                  <c:v>36977</c:v>
                </c:pt>
                <c:pt idx="544">
                  <c:v>36978</c:v>
                </c:pt>
                <c:pt idx="545">
                  <c:v>36979</c:v>
                </c:pt>
                <c:pt idx="546">
                  <c:v>36980</c:v>
                </c:pt>
                <c:pt idx="547">
                  <c:v>36981</c:v>
                </c:pt>
                <c:pt idx="548">
                  <c:v>36982</c:v>
                </c:pt>
                <c:pt idx="549">
                  <c:v>36983</c:v>
                </c:pt>
                <c:pt idx="550">
                  <c:v>36984</c:v>
                </c:pt>
                <c:pt idx="551">
                  <c:v>36985</c:v>
                </c:pt>
                <c:pt idx="552">
                  <c:v>36986</c:v>
                </c:pt>
                <c:pt idx="553">
                  <c:v>36987</c:v>
                </c:pt>
                <c:pt idx="554">
                  <c:v>36988</c:v>
                </c:pt>
                <c:pt idx="555">
                  <c:v>36989</c:v>
                </c:pt>
                <c:pt idx="556">
                  <c:v>36990</c:v>
                </c:pt>
                <c:pt idx="557">
                  <c:v>36991</c:v>
                </c:pt>
                <c:pt idx="558">
                  <c:v>36992</c:v>
                </c:pt>
                <c:pt idx="559">
                  <c:v>36993</c:v>
                </c:pt>
                <c:pt idx="560">
                  <c:v>36994</c:v>
                </c:pt>
                <c:pt idx="561">
                  <c:v>36995</c:v>
                </c:pt>
                <c:pt idx="562">
                  <c:v>36996</c:v>
                </c:pt>
                <c:pt idx="563">
                  <c:v>36997</c:v>
                </c:pt>
                <c:pt idx="564">
                  <c:v>36998</c:v>
                </c:pt>
                <c:pt idx="565">
                  <c:v>36999</c:v>
                </c:pt>
                <c:pt idx="566">
                  <c:v>37000</c:v>
                </c:pt>
                <c:pt idx="567">
                  <c:v>37001</c:v>
                </c:pt>
                <c:pt idx="568">
                  <c:v>37002</c:v>
                </c:pt>
                <c:pt idx="569">
                  <c:v>37003</c:v>
                </c:pt>
                <c:pt idx="570">
                  <c:v>37004</c:v>
                </c:pt>
                <c:pt idx="571">
                  <c:v>37005</c:v>
                </c:pt>
                <c:pt idx="572">
                  <c:v>37006</c:v>
                </c:pt>
                <c:pt idx="573">
                  <c:v>37007</c:v>
                </c:pt>
                <c:pt idx="574">
                  <c:v>37008</c:v>
                </c:pt>
                <c:pt idx="575">
                  <c:v>37009</c:v>
                </c:pt>
                <c:pt idx="576">
                  <c:v>37010</c:v>
                </c:pt>
                <c:pt idx="577">
                  <c:v>37011</c:v>
                </c:pt>
                <c:pt idx="578">
                  <c:v>37012</c:v>
                </c:pt>
                <c:pt idx="579">
                  <c:v>37013</c:v>
                </c:pt>
                <c:pt idx="580">
                  <c:v>37014</c:v>
                </c:pt>
                <c:pt idx="581">
                  <c:v>37015</c:v>
                </c:pt>
                <c:pt idx="582">
                  <c:v>37016</c:v>
                </c:pt>
                <c:pt idx="583">
                  <c:v>37017</c:v>
                </c:pt>
                <c:pt idx="584">
                  <c:v>37018</c:v>
                </c:pt>
                <c:pt idx="585">
                  <c:v>37019</c:v>
                </c:pt>
                <c:pt idx="586">
                  <c:v>37020</c:v>
                </c:pt>
                <c:pt idx="587">
                  <c:v>37021</c:v>
                </c:pt>
                <c:pt idx="588">
                  <c:v>37022</c:v>
                </c:pt>
                <c:pt idx="589">
                  <c:v>37023</c:v>
                </c:pt>
                <c:pt idx="590">
                  <c:v>37024</c:v>
                </c:pt>
                <c:pt idx="591">
                  <c:v>37025</c:v>
                </c:pt>
                <c:pt idx="592">
                  <c:v>37026</c:v>
                </c:pt>
                <c:pt idx="593">
                  <c:v>37027</c:v>
                </c:pt>
                <c:pt idx="594">
                  <c:v>37028</c:v>
                </c:pt>
                <c:pt idx="595">
                  <c:v>37029</c:v>
                </c:pt>
                <c:pt idx="596">
                  <c:v>37030</c:v>
                </c:pt>
                <c:pt idx="597">
                  <c:v>37031</c:v>
                </c:pt>
                <c:pt idx="598">
                  <c:v>37032</c:v>
                </c:pt>
                <c:pt idx="599">
                  <c:v>37033</c:v>
                </c:pt>
                <c:pt idx="600">
                  <c:v>37034</c:v>
                </c:pt>
                <c:pt idx="601">
                  <c:v>37035</c:v>
                </c:pt>
                <c:pt idx="602">
                  <c:v>37036</c:v>
                </c:pt>
                <c:pt idx="603">
                  <c:v>37037</c:v>
                </c:pt>
                <c:pt idx="604">
                  <c:v>37038</c:v>
                </c:pt>
                <c:pt idx="605">
                  <c:v>37039</c:v>
                </c:pt>
                <c:pt idx="606">
                  <c:v>37040</c:v>
                </c:pt>
                <c:pt idx="607">
                  <c:v>37041</c:v>
                </c:pt>
                <c:pt idx="608">
                  <c:v>37042</c:v>
                </c:pt>
                <c:pt idx="609">
                  <c:v>37043</c:v>
                </c:pt>
                <c:pt idx="610">
                  <c:v>37044</c:v>
                </c:pt>
                <c:pt idx="611">
                  <c:v>37045</c:v>
                </c:pt>
                <c:pt idx="612">
                  <c:v>37046</c:v>
                </c:pt>
                <c:pt idx="613">
                  <c:v>37047</c:v>
                </c:pt>
                <c:pt idx="614">
                  <c:v>37048</c:v>
                </c:pt>
                <c:pt idx="615">
                  <c:v>37049</c:v>
                </c:pt>
                <c:pt idx="616">
                  <c:v>37050</c:v>
                </c:pt>
                <c:pt idx="617">
                  <c:v>37051</c:v>
                </c:pt>
                <c:pt idx="618">
                  <c:v>37052</c:v>
                </c:pt>
                <c:pt idx="619">
                  <c:v>37053</c:v>
                </c:pt>
                <c:pt idx="620">
                  <c:v>37054</c:v>
                </c:pt>
                <c:pt idx="621">
                  <c:v>37055</c:v>
                </c:pt>
                <c:pt idx="622">
                  <c:v>37056</c:v>
                </c:pt>
                <c:pt idx="623">
                  <c:v>37057</c:v>
                </c:pt>
                <c:pt idx="624">
                  <c:v>37058</c:v>
                </c:pt>
                <c:pt idx="625">
                  <c:v>37059</c:v>
                </c:pt>
                <c:pt idx="626">
                  <c:v>37060</c:v>
                </c:pt>
                <c:pt idx="627">
                  <c:v>37061</c:v>
                </c:pt>
                <c:pt idx="628">
                  <c:v>37062</c:v>
                </c:pt>
                <c:pt idx="629">
                  <c:v>37063</c:v>
                </c:pt>
                <c:pt idx="630">
                  <c:v>37064</c:v>
                </c:pt>
                <c:pt idx="631">
                  <c:v>37065</c:v>
                </c:pt>
                <c:pt idx="632">
                  <c:v>37066</c:v>
                </c:pt>
                <c:pt idx="633">
                  <c:v>37067</c:v>
                </c:pt>
                <c:pt idx="634">
                  <c:v>37068</c:v>
                </c:pt>
                <c:pt idx="635">
                  <c:v>37069</c:v>
                </c:pt>
                <c:pt idx="636">
                  <c:v>37070</c:v>
                </c:pt>
                <c:pt idx="637">
                  <c:v>37071</c:v>
                </c:pt>
                <c:pt idx="638">
                  <c:v>37072</c:v>
                </c:pt>
                <c:pt idx="639">
                  <c:v>37073</c:v>
                </c:pt>
                <c:pt idx="640">
                  <c:v>37074</c:v>
                </c:pt>
                <c:pt idx="641">
                  <c:v>37075</c:v>
                </c:pt>
                <c:pt idx="642">
                  <c:v>37076</c:v>
                </c:pt>
                <c:pt idx="643">
                  <c:v>37077</c:v>
                </c:pt>
                <c:pt idx="644">
                  <c:v>37078</c:v>
                </c:pt>
                <c:pt idx="645">
                  <c:v>37079</c:v>
                </c:pt>
                <c:pt idx="646">
                  <c:v>37080</c:v>
                </c:pt>
                <c:pt idx="647">
                  <c:v>37081</c:v>
                </c:pt>
                <c:pt idx="648">
                  <c:v>37082</c:v>
                </c:pt>
                <c:pt idx="649">
                  <c:v>37083</c:v>
                </c:pt>
                <c:pt idx="650">
                  <c:v>37084</c:v>
                </c:pt>
                <c:pt idx="651">
                  <c:v>37085</c:v>
                </c:pt>
                <c:pt idx="652">
                  <c:v>37086</c:v>
                </c:pt>
                <c:pt idx="653">
                  <c:v>37087</c:v>
                </c:pt>
                <c:pt idx="654">
                  <c:v>37088</c:v>
                </c:pt>
                <c:pt idx="655">
                  <c:v>37089</c:v>
                </c:pt>
                <c:pt idx="656">
                  <c:v>37090</c:v>
                </c:pt>
                <c:pt idx="657">
                  <c:v>37091</c:v>
                </c:pt>
                <c:pt idx="658">
                  <c:v>37092</c:v>
                </c:pt>
                <c:pt idx="659">
                  <c:v>37093</c:v>
                </c:pt>
                <c:pt idx="660">
                  <c:v>37094</c:v>
                </c:pt>
                <c:pt idx="661">
                  <c:v>37095</c:v>
                </c:pt>
                <c:pt idx="662">
                  <c:v>37096</c:v>
                </c:pt>
                <c:pt idx="663">
                  <c:v>37097</c:v>
                </c:pt>
                <c:pt idx="664">
                  <c:v>37098</c:v>
                </c:pt>
                <c:pt idx="665">
                  <c:v>37099</c:v>
                </c:pt>
                <c:pt idx="666">
                  <c:v>37100</c:v>
                </c:pt>
                <c:pt idx="667">
                  <c:v>37101</c:v>
                </c:pt>
                <c:pt idx="668">
                  <c:v>37102</c:v>
                </c:pt>
                <c:pt idx="669">
                  <c:v>37103</c:v>
                </c:pt>
                <c:pt idx="670">
                  <c:v>37104</c:v>
                </c:pt>
                <c:pt idx="671">
                  <c:v>37105</c:v>
                </c:pt>
                <c:pt idx="672">
                  <c:v>37106</c:v>
                </c:pt>
                <c:pt idx="673">
                  <c:v>37107</c:v>
                </c:pt>
                <c:pt idx="674">
                  <c:v>37108</c:v>
                </c:pt>
                <c:pt idx="675">
                  <c:v>37109</c:v>
                </c:pt>
                <c:pt idx="676">
                  <c:v>37110</c:v>
                </c:pt>
                <c:pt idx="677">
                  <c:v>37111</c:v>
                </c:pt>
                <c:pt idx="678">
                  <c:v>37112</c:v>
                </c:pt>
                <c:pt idx="679">
                  <c:v>37113</c:v>
                </c:pt>
                <c:pt idx="680">
                  <c:v>37114</c:v>
                </c:pt>
                <c:pt idx="681">
                  <c:v>37115</c:v>
                </c:pt>
                <c:pt idx="682">
                  <c:v>37116</c:v>
                </c:pt>
                <c:pt idx="683">
                  <c:v>37117</c:v>
                </c:pt>
                <c:pt idx="684">
                  <c:v>37118</c:v>
                </c:pt>
                <c:pt idx="685">
                  <c:v>37119</c:v>
                </c:pt>
                <c:pt idx="686">
                  <c:v>37120</c:v>
                </c:pt>
                <c:pt idx="687">
                  <c:v>37121</c:v>
                </c:pt>
                <c:pt idx="688">
                  <c:v>37122</c:v>
                </c:pt>
                <c:pt idx="689">
                  <c:v>37123</c:v>
                </c:pt>
                <c:pt idx="690">
                  <c:v>37124</c:v>
                </c:pt>
                <c:pt idx="691">
                  <c:v>37125</c:v>
                </c:pt>
                <c:pt idx="692">
                  <c:v>37126</c:v>
                </c:pt>
                <c:pt idx="693">
                  <c:v>37127</c:v>
                </c:pt>
                <c:pt idx="694">
                  <c:v>37128</c:v>
                </c:pt>
                <c:pt idx="695">
                  <c:v>37129</c:v>
                </c:pt>
                <c:pt idx="696">
                  <c:v>37130</c:v>
                </c:pt>
                <c:pt idx="697">
                  <c:v>37131</c:v>
                </c:pt>
                <c:pt idx="698">
                  <c:v>37132</c:v>
                </c:pt>
                <c:pt idx="699">
                  <c:v>37133</c:v>
                </c:pt>
                <c:pt idx="700">
                  <c:v>37134</c:v>
                </c:pt>
                <c:pt idx="701">
                  <c:v>37135</c:v>
                </c:pt>
                <c:pt idx="702">
                  <c:v>37136</c:v>
                </c:pt>
                <c:pt idx="703">
                  <c:v>37137</c:v>
                </c:pt>
                <c:pt idx="704">
                  <c:v>37138</c:v>
                </c:pt>
                <c:pt idx="705">
                  <c:v>37139</c:v>
                </c:pt>
                <c:pt idx="706">
                  <c:v>37140</c:v>
                </c:pt>
                <c:pt idx="707">
                  <c:v>37141</c:v>
                </c:pt>
                <c:pt idx="708">
                  <c:v>37142</c:v>
                </c:pt>
                <c:pt idx="709">
                  <c:v>37143</c:v>
                </c:pt>
                <c:pt idx="710">
                  <c:v>37144</c:v>
                </c:pt>
                <c:pt idx="711">
                  <c:v>37145</c:v>
                </c:pt>
                <c:pt idx="712">
                  <c:v>37146</c:v>
                </c:pt>
                <c:pt idx="713">
                  <c:v>37147</c:v>
                </c:pt>
                <c:pt idx="714">
                  <c:v>37148</c:v>
                </c:pt>
                <c:pt idx="715">
                  <c:v>37149</c:v>
                </c:pt>
                <c:pt idx="716">
                  <c:v>37150</c:v>
                </c:pt>
                <c:pt idx="717">
                  <c:v>37151</c:v>
                </c:pt>
                <c:pt idx="718">
                  <c:v>37152</c:v>
                </c:pt>
                <c:pt idx="719">
                  <c:v>37153</c:v>
                </c:pt>
                <c:pt idx="720">
                  <c:v>37154</c:v>
                </c:pt>
                <c:pt idx="721">
                  <c:v>37155</c:v>
                </c:pt>
                <c:pt idx="722">
                  <c:v>37156</c:v>
                </c:pt>
                <c:pt idx="723">
                  <c:v>37157</c:v>
                </c:pt>
                <c:pt idx="724">
                  <c:v>37158</c:v>
                </c:pt>
                <c:pt idx="725">
                  <c:v>37159</c:v>
                </c:pt>
                <c:pt idx="726">
                  <c:v>37160</c:v>
                </c:pt>
                <c:pt idx="727">
                  <c:v>37161</c:v>
                </c:pt>
                <c:pt idx="728">
                  <c:v>37162</c:v>
                </c:pt>
                <c:pt idx="729">
                  <c:v>37163</c:v>
                </c:pt>
                <c:pt idx="730">
                  <c:v>37164</c:v>
                </c:pt>
                <c:pt idx="731">
                  <c:v>37165</c:v>
                </c:pt>
                <c:pt idx="732">
                  <c:v>37166</c:v>
                </c:pt>
                <c:pt idx="733">
                  <c:v>37167</c:v>
                </c:pt>
                <c:pt idx="734">
                  <c:v>37168</c:v>
                </c:pt>
                <c:pt idx="735">
                  <c:v>37169</c:v>
                </c:pt>
                <c:pt idx="736">
                  <c:v>37170</c:v>
                </c:pt>
                <c:pt idx="737">
                  <c:v>37171</c:v>
                </c:pt>
                <c:pt idx="738">
                  <c:v>37172</c:v>
                </c:pt>
                <c:pt idx="739">
                  <c:v>37173</c:v>
                </c:pt>
                <c:pt idx="740">
                  <c:v>37174</c:v>
                </c:pt>
                <c:pt idx="741">
                  <c:v>37175</c:v>
                </c:pt>
                <c:pt idx="742">
                  <c:v>37176</c:v>
                </c:pt>
                <c:pt idx="743">
                  <c:v>37177</c:v>
                </c:pt>
                <c:pt idx="744">
                  <c:v>37178</c:v>
                </c:pt>
                <c:pt idx="745">
                  <c:v>37179</c:v>
                </c:pt>
                <c:pt idx="746">
                  <c:v>37180</c:v>
                </c:pt>
                <c:pt idx="747">
                  <c:v>37181</c:v>
                </c:pt>
                <c:pt idx="748">
                  <c:v>37182</c:v>
                </c:pt>
                <c:pt idx="749">
                  <c:v>37183</c:v>
                </c:pt>
                <c:pt idx="750">
                  <c:v>37184</c:v>
                </c:pt>
                <c:pt idx="751">
                  <c:v>37185</c:v>
                </c:pt>
                <c:pt idx="752">
                  <c:v>37186</c:v>
                </c:pt>
                <c:pt idx="753">
                  <c:v>37187</c:v>
                </c:pt>
                <c:pt idx="754">
                  <c:v>37188</c:v>
                </c:pt>
                <c:pt idx="755">
                  <c:v>37189</c:v>
                </c:pt>
                <c:pt idx="756">
                  <c:v>37190</c:v>
                </c:pt>
                <c:pt idx="757">
                  <c:v>37191</c:v>
                </c:pt>
                <c:pt idx="758">
                  <c:v>37192</c:v>
                </c:pt>
                <c:pt idx="759">
                  <c:v>37193</c:v>
                </c:pt>
                <c:pt idx="760">
                  <c:v>37194</c:v>
                </c:pt>
                <c:pt idx="761">
                  <c:v>37195</c:v>
                </c:pt>
                <c:pt idx="762">
                  <c:v>37196</c:v>
                </c:pt>
                <c:pt idx="763">
                  <c:v>37197</c:v>
                </c:pt>
                <c:pt idx="764">
                  <c:v>37198</c:v>
                </c:pt>
                <c:pt idx="765">
                  <c:v>37199</c:v>
                </c:pt>
                <c:pt idx="766">
                  <c:v>37200</c:v>
                </c:pt>
                <c:pt idx="767">
                  <c:v>37201</c:v>
                </c:pt>
                <c:pt idx="768">
                  <c:v>37202</c:v>
                </c:pt>
                <c:pt idx="769">
                  <c:v>37203</c:v>
                </c:pt>
                <c:pt idx="770">
                  <c:v>37204</c:v>
                </c:pt>
                <c:pt idx="771">
                  <c:v>37205</c:v>
                </c:pt>
                <c:pt idx="772">
                  <c:v>37206</c:v>
                </c:pt>
                <c:pt idx="773">
                  <c:v>37207</c:v>
                </c:pt>
                <c:pt idx="774">
                  <c:v>37208</c:v>
                </c:pt>
                <c:pt idx="775">
                  <c:v>37209</c:v>
                </c:pt>
                <c:pt idx="776">
                  <c:v>37210</c:v>
                </c:pt>
                <c:pt idx="777">
                  <c:v>37211</c:v>
                </c:pt>
                <c:pt idx="778">
                  <c:v>37212</c:v>
                </c:pt>
                <c:pt idx="779">
                  <c:v>37213</c:v>
                </c:pt>
                <c:pt idx="780">
                  <c:v>37214</c:v>
                </c:pt>
                <c:pt idx="781">
                  <c:v>37215</c:v>
                </c:pt>
                <c:pt idx="782">
                  <c:v>37216</c:v>
                </c:pt>
                <c:pt idx="783">
                  <c:v>37217</c:v>
                </c:pt>
                <c:pt idx="784">
                  <c:v>37218</c:v>
                </c:pt>
                <c:pt idx="785">
                  <c:v>37219</c:v>
                </c:pt>
                <c:pt idx="786">
                  <c:v>37220</c:v>
                </c:pt>
                <c:pt idx="787">
                  <c:v>37221</c:v>
                </c:pt>
                <c:pt idx="788">
                  <c:v>37222</c:v>
                </c:pt>
                <c:pt idx="789">
                  <c:v>37223</c:v>
                </c:pt>
                <c:pt idx="790">
                  <c:v>37224</c:v>
                </c:pt>
                <c:pt idx="791">
                  <c:v>37225</c:v>
                </c:pt>
                <c:pt idx="792">
                  <c:v>37226</c:v>
                </c:pt>
                <c:pt idx="793">
                  <c:v>37227</c:v>
                </c:pt>
                <c:pt idx="794">
                  <c:v>37228</c:v>
                </c:pt>
                <c:pt idx="795">
                  <c:v>37229</c:v>
                </c:pt>
                <c:pt idx="796">
                  <c:v>37230</c:v>
                </c:pt>
                <c:pt idx="797">
                  <c:v>37231</c:v>
                </c:pt>
                <c:pt idx="798">
                  <c:v>37232</c:v>
                </c:pt>
                <c:pt idx="799">
                  <c:v>37233</c:v>
                </c:pt>
                <c:pt idx="800">
                  <c:v>37234</c:v>
                </c:pt>
                <c:pt idx="801">
                  <c:v>37235</c:v>
                </c:pt>
                <c:pt idx="802">
                  <c:v>37236</c:v>
                </c:pt>
                <c:pt idx="803">
                  <c:v>37237</c:v>
                </c:pt>
                <c:pt idx="804">
                  <c:v>37238</c:v>
                </c:pt>
                <c:pt idx="805">
                  <c:v>37239</c:v>
                </c:pt>
                <c:pt idx="806">
                  <c:v>37240</c:v>
                </c:pt>
                <c:pt idx="807">
                  <c:v>37241</c:v>
                </c:pt>
                <c:pt idx="808">
                  <c:v>37242</c:v>
                </c:pt>
                <c:pt idx="809">
                  <c:v>37243</c:v>
                </c:pt>
                <c:pt idx="810">
                  <c:v>37244</c:v>
                </c:pt>
                <c:pt idx="811">
                  <c:v>37245</c:v>
                </c:pt>
                <c:pt idx="812">
                  <c:v>37246</c:v>
                </c:pt>
                <c:pt idx="813">
                  <c:v>37247</c:v>
                </c:pt>
                <c:pt idx="814">
                  <c:v>37248</c:v>
                </c:pt>
                <c:pt idx="815">
                  <c:v>37249</c:v>
                </c:pt>
                <c:pt idx="816">
                  <c:v>37250</c:v>
                </c:pt>
                <c:pt idx="817">
                  <c:v>37251</c:v>
                </c:pt>
                <c:pt idx="818">
                  <c:v>37252</c:v>
                </c:pt>
                <c:pt idx="819">
                  <c:v>37253</c:v>
                </c:pt>
                <c:pt idx="820">
                  <c:v>37254</c:v>
                </c:pt>
                <c:pt idx="821">
                  <c:v>37255</c:v>
                </c:pt>
                <c:pt idx="822">
                  <c:v>37256</c:v>
                </c:pt>
                <c:pt idx="823">
                  <c:v>37257</c:v>
                </c:pt>
                <c:pt idx="824">
                  <c:v>37258</c:v>
                </c:pt>
                <c:pt idx="825">
                  <c:v>37259</c:v>
                </c:pt>
                <c:pt idx="826">
                  <c:v>37260</c:v>
                </c:pt>
                <c:pt idx="827">
                  <c:v>37261</c:v>
                </c:pt>
                <c:pt idx="828">
                  <c:v>37262</c:v>
                </c:pt>
                <c:pt idx="829">
                  <c:v>37263</c:v>
                </c:pt>
                <c:pt idx="830">
                  <c:v>37264</c:v>
                </c:pt>
                <c:pt idx="831">
                  <c:v>37265</c:v>
                </c:pt>
                <c:pt idx="832">
                  <c:v>37266</c:v>
                </c:pt>
                <c:pt idx="833">
                  <c:v>37267</c:v>
                </c:pt>
                <c:pt idx="834">
                  <c:v>37268</c:v>
                </c:pt>
                <c:pt idx="835">
                  <c:v>37269</c:v>
                </c:pt>
                <c:pt idx="836">
                  <c:v>37270</c:v>
                </c:pt>
                <c:pt idx="837">
                  <c:v>37271</c:v>
                </c:pt>
                <c:pt idx="838">
                  <c:v>37272</c:v>
                </c:pt>
                <c:pt idx="839">
                  <c:v>37273</c:v>
                </c:pt>
                <c:pt idx="840">
                  <c:v>37274</c:v>
                </c:pt>
                <c:pt idx="841">
                  <c:v>37275</c:v>
                </c:pt>
                <c:pt idx="842">
                  <c:v>37276</c:v>
                </c:pt>
                <c:pt idx="843">
                  <c:v>37277</c:v>
                </c:pt>
                <c:pt idx="844">
                  <c:v>37278</c:v>
                </c:pt>
                <c:pt idx="845">
                  <c:v>37279</c:v>
                </c:pt>
                <c:pt idx="846">
                  <c:v>37280</c:v>
                </c:pt>
                <c:pt idx="847">
                  <c:v>37281</c:v>
                </c:pt>
                <c:pt idx="848">
                  <c:v>37282</c:v>
                </c:pt>
                <c:pt idx="849">
                  <c:v>37283</c:v>
                </c:pt>
                <c:pt idx="850">
                  <c:v>37284</c:v>
                </c:pt>
                <c:pt idx="851">
                  <c:v>37285</c:v>
                </c:pt>
                <c:pt idx="852">
                  <c:v>37286</c:v>
                </c:pt>
                <c:pt idx="853">
                  <c:v>37287</c:v>
                </c:pt>
                <c:pt idx="854">
                  <c:v>37288</c:v>
                </c:pt>
                <c:pt idx="855">
                  <c:v>37289</c:v>
                </c:pt>
                <c:pt idx="856">
                  <c:v>37290</c:v>
                </c:pt>
                <c:pt idx="857">
                  <c:v>37291</c:v>
                </c:pt>
                <c:pt idx="858">
                  <c:v>37292</c:v>
                </c:pt>
                <c:pt idx="859">
                  <c:v>37293</c:v>
                </c:pt>
                <c:pt idx="860">
                  <c:v>37294</c:v>
                </c:pt>
                <c:pt idx="861">
                  <c:v>37295</c:v>
                </c:pt>
                <c:pt idx="862">
                  <c:v>37296</c:v>
                </c:pt>
                <c:pt idx="863">
                  <c:v>37297</c:v>
                </c:pt>
                <c:pt idx="864">
                  <c:v>37298</c:v>
                </c:pt>
                <c:pt idx="865">
                  <c:v>37299</c:v>
                </c:pt>
                <c:pt idx="866">
                  <c:v>37300</c:v>
                </c:pt>
                <c:pt idx="867">
                  <c:v>37301</c:v>
                </c:pt>
                <c:pt idx="868">
                  <c:v>37302</c:v>
                </c:pt>
                <c:pt idx="869">
                  <c:v>37303</c:v>
                </c:pt>
                <c:pt idx="870">
                  <c:v>37304</c:v>
                </c:pt>
                <c:pt idx="871">
                  <c:v>37305</c:v>
                </c:pt>
                <c:pt idx="872">
                  <c:v>37306</c:v>
                </c:pt>
                <c:pt idx="873">
                  <c:v>37307</c:v>
                </c:pt>
                <c:pt idx="874">
                  <c:v>37308</c:v>
                </c:pt>
                <c:pt idx="875">
                  <c:v>37309</c:v>
                </c:pt>
                <c:pt idx="876">
                  <c:v>37310</c:v>
                </c:pt>
                <c:pt idx="877">
                  <c:v>37311</c:v>
                </c:pt>
                <c:pt idx="878">
                  <c:v>37312</c:v>
                </c:pt>
                <c:pt idx="879">
                  <c:v>37313</c:v>
                </c:pt>
                <c:pt idx="880">
                  <c:v>37314</c:v>
                </c:pt>
                <c:pt idx="881">
                  <c:v>37315</c:v>
                </c:pt>
                <c:pt idx="882">
                  <c:v>37316</c:v>
                </c:pt>
                <c:pt idx="883">
                  <c:v>37317</c:v>
                </c:pt>
                <c:pt idx="884">
                  <c:v>37318</c:v>
                </c:pt>
                <c:pt idx="885">
                  <c:v>37319</c:v>
                </c:pt>
                <c:pt idx="886">
                  <c:v>37320</c:v>
                </c:pt>
                <c:pt idx="887">
                  <c:v>37321</c:v>
                </c:pt>
                <c:pt idx="888">
                  <c:v>37322</c:v>
                </c:pt>
                <c:pt idx="889">
                  <c:v>37323</c:v>
                </c:pt>
                <c:pt idx="890">
                  <c:v>37324</c:v>
                </c:pt>
                <c:pt idx="891">
                  <c:v>37325</c:v>
                </c:pt>
                <c:pt idx="892">
                  <c:v>37326</c:v>
                </c:pt>
                <c:pt idx="893">
                  <c:v>37327</c:v>
                </c:pt>
                <c:pt idx="894">
                  <c:v>37328</c:v>
                </c:pt>
                <c:pt idx="895">
                  <c:v>37329</c:v>
                </c:pt>
                <c:pt idx="896">
                  <c:v>37330</c:v>
                </c:pt>
                <c:pt idx="897">
                  <c:v>37331</c:v>
                </c:pt>
                <c:pt idx="898">
                  <c:v>37332</c:v>
                </c:pt>
                <c:pt idx="899">
                  <c:v>37333</c:v>
                </c:pt>
                <c:pt idx="900">
                  <c:v>37334</c:v>
                </c:pt>
                <c:pt idx="901">
                  <c:v>37335</c:v>
                </c:pt>
                <c:pt idx="902">
                  <c:v>37336</c:v>
                </c:pt>
                <c:pt idx="903">
                  <c:v>37337</c:v>
                </c:pt>
                <c:pt idx="904">
                  <c:v>37338</c:v>
                </c:pt>
                <c:pt idx="905">
                  <c:v>37339</c:v>
                </c:pt>
                <c:pt idx="906">
                  <c:v>37340</c:v>
                </c:pt>
                <c:pt idx="907">
                  <c:v>37341</c:v>
                </c:pt>
                <c:pt idx="908">
                  <c:v>37342</c:v>
                </c:pt>
                <c:pt idx="909">
                  <c:v>37343</c:v>
                </c:pt>
                <c:pt idx="910">
                  <c:v>37344</c:v>
                </c:pt>
                <c:pt idx="911">
                  <c:v>37345</c:v>
                </c:pt>
                <c:pt idx="912">
                  <c:v>37346</c:v>
                </c:pt>
                <c:pt idx="913">
                  <c:v>37347</c:v>
                </c:pt>
                <c:pt idx="914">
                  <c:v>37348</c:v>
                </c:pt>
                <c:pt idx="915">
                  <c:v>37349</c:v>
                </c:pt>
                <c:pt idx="916">
                  <c:v>37350</c:v>
                </c:pt>
                <c:pt idx="917">
                  <c:v>37351</c:v>
                </c:pt>
                <c:pt idx="918">
                  <c:v>37352</c:v>
                </c:pt>
                <c:pt idx="919">
                  <c:v>37353</c:v>
                </c:pt>
                <c:pt idx="920">
                  <c:v>37354</c:v>
                </c:pt>
                <c:pt idx="921">
                  <c:v>37355</c:v>
                </c:pt>
                <c:pt idx="922">
                  <c:v>37356</c:v>
                </c:pt>
                <c:pt idx="923">
                  <c:v>37357</c:v>
                </c:pt>
                <c:pt idx="924">
                  <c:v>37358</c:v>
                </c:pt>
                <c:pt idx="925">
                  <c:v>37359</c:v>
                </c:pt>
                <c:pt idx="926">
                  <c:v>37360</c:v>
                </c:pt>
                <c:pt idx="927">
                  <c:v>37361</c:v>
                </c:pt>
                <c:pt idx="928">
                  <c:v>37362</c:v>
                </c:pt>
                <c:pt idx="929">
                  <c:v>37363</c:v>
                </c:pt>
                <c:pt idx="930">
                  <c:v>37364</c:v>
                </c:pt>
                <c:pt idx="931">
                  <c:v>37365</c:v>
                </c:pt>
                <c:pt idx="932">
                  <c:v>37366</c:v>
                </c:pt>
                <c:pt idx="933">
                  <c:v>37367</c:v>
                </c:pt>
                <c:pt idx="934">
                  <c:v>37368</c:v>
                </c:pt>
                <c:pt idx="935">
                  <c:v>37369</c:v>
                </c:pt>
                <c:pt idx="936">
                  <c:v>37370</c:v>
                </c:pt>
                <c:pt idx="937">
                  <c:v>37371</c:v>
                </c:pt>
                <c:pt idx="938">
                  <c:v>37372</c:v>
                </c:pt>
                <c:pt idx="939">
                  <c:v>37373</c:v>
                </c:pt>
                <c:pt idx="940">
                  <c:v>37374</c:v>
                </c:pt>
                <c:pt idx="941">
                  <c:v>37375</c:v>
                </c:pt>
                <c:pt idx="942">
                  <c:v>37376</c:v>
                </c:pt>
                <c:pt idx="943">
                  <c:v>37377</c:v>
                </c:pt>
                <c:pt idx="944">
                  <c:v>37378</c:v>
                </c:pt>
                <c:pt idx="945">
                  <c:v>37379</c:v>
                </c:pt>
                <c:pt idx="946">
                  <c:v>37380</c:v>
                </c:pt>
                <c:pt idx="947">
                  <c:v>37381</c:v>
                </c:pt>
                <c:pt idx="948">
                  <c:v>37382</c:v>
                </c:pt>
                <c:pt idx="949">
                  <c:v>37383</c:v>
                </c:pt>
                <c:pt idx="950">
                  <c:v>37384</c:v>
                </c:pt>
                <c:pt idx="951">
                  <c:v>37385</c:v>
                </c:pt>
                <c:pt idx="952">
                  <c:v>37386</c:v>
                </c:pt>
                <c:pt idx="953">
                  <c:v>37387</c:v>
                </c:pt>
                <c:pt idx="954">
                  <c:v>37388</c:v>
                </c:pt>
                <c:pt idx="955">
                  <c:v>37389</c:v>
                </c:pt>
                <c:pt idx="956">
                  <c:v>37390</c:v>
                </c:pt>
                <c:pt idx="957">
                  <c:v>37391</c:v>
                </c:pt>
                <c:pt idx="958">
                  <c:v>37392</c:v>
                </c:pt>
                <c:pt idx="959">
                  <c:v>37393</c:v>
                </c:pt>
                <c:pt idx="960">
                  <c:v>37394</c:v>
                </c:pt>
                <c:pt idx="961">
                  <c:v>37395</c:v>
                </c:pt>
                <c:pt idx="962">
                  <c:v>37396</c:v>
                </c:pt>
                <c:pt idx="963">
                  <c:v>37397</c:v>
                </c:pt>
                <c:pt idx="964">
                  <c:v>37398</c:v>
                </c:pt>
                <c:pt idx="965">
                  <c:v>37399</c:v>
                </c:pt>
                <c:pt idx="966">
                  <c:v>37400</c:v>
                </c:pt>
                <c:pt idx="967">
                  <c:v>37401</c:v>
                </c:pt>
                <c:pt idx="968">
                  <c:v>37402</c:v>
                </c:pt>
                <c:pt idx="969">
                  <c:v>37403</c:v>
                </c:pt>
                <c:pt idx="970">
                  <c:v>37404</c:v>
                </c:pt>
                <c:pt idx="971">
                  <c:v>37405</c:v>
                </c:pt>
                <c:pt idx="972">
                  <c:v>37406</c:v>
                </c:pt>
                <c:pt idx="973">
                  <c:v>37407</c:v>
                </c:pt>
                <c:pt idx="974">
                  <c:v>37408</c:v>
                </c:pt>
                <c:pt idx="975">
                  <c:v>37409</c:v>
                </c:pt>
                <c:pt idx="976">
                  <c:v>37410</c:v>
                </c:pt>
                <c:pt idx="977">
                  <c:v>37411</c:v>
                </c:pt>
                <c:pt idx="978">
                  <c:v>37412</c:v>
                </c:pt>
                <c:pt idx="979">
                  <c:v>37413</c:v>
                </c:pt>
                <c:pt idx="980">
                  <c:v>37414</c:v>
                </c:pt>
                <c:pt idx="981">
                  <c:v>37415</c:v>
                </c:pt>
                <c:pt idx="982">
                  <c:v>37416</c:v>
                </c:pt>
                <c:pt idx="983">
                  <c:v>37417</c:v>
                </c:pt>
                <c:pt idx="984">
                  <c:v>37418</c:v>
                </c:pt>
                <c:pt idx="985">
                  <c:v>37419</c:v>
                </c:pt>
                <c:pt idx="986">
                  <c:v>37420</c:v>
                </c:pt>
                <c:pt idx="987">
                  <c:v>37421</c:v>
                </c:pt>
                <c:pt idx="988">
                  <c:v>37422</c:v>
                </c:pt>
                <c:pt idx="989">
                  <c:v>37423</c:v>
                </c:pt>
                <c:pt idx="990">
                  <c:v>37424</c:v>
                </c:pt>
                <c:pt idx="991">
                  <c:v>37425</c:v>
                </c:pt>
                <c:pt idx="992">
                  <c:v>37426</c:v>
                </c:pt>
                <c:pt idx="993">
                  <c:v>37427</c:v>
                </c:pt>
                <c:pt idx="994">
                  <c:v>37428</c:v>
                </c:pt>
                <c:pt idx="995">
                  <c:v>37429</c:v>
                </c:pt>
                <c:pt idx="996">
                  <c:v>37430</c:v>
                </c:pt>
                <c:pt idx="997">
                  <c:v>37431</c:v>
                </c:pt>
                <c:pt idx="998">
                  <c:v>37432</c:v>
                </c:pt>
                <c:pt idx="999">
                  <c:v>37433</c:v>
                </c:pt>
                <c:pt idx="1000">
                  <c:v>37434</c:v>
                </c:pt>
                <c:pt idx="1001">
                  <c:v>37435</c:v>
                </c:pt>
                <c:pt idx="1002">
                  <c:v>37436</c:v>
                </c:pt>
                <c:pt idx="1003">
                  <c:v>37437</c:v>
                </c:pt>
                <c:pt idx="1004">
                  <c:v>37438</c:v>
                </c:pt>
                <c:pt idx="1005">
                  <c:v>37439</c:v>
                </c:pt>
                <c:pt idx="1006">
                  <c:v>37440</c:v>
                </c:pt>
                <c:pt idx="1007">
                  <c:v>37441</c:v>
                </c:pt>
                <c:pt idx="1008">
                  <c:v>37442</c:v>
                </c:pt>
                <c:pt idx="1009">
                  <c:v>37443</c:v>
                </c:pt>
                <c:pt idx="1010">
                  <c:v>37444</c:v>
                </c:pt>
                <c:pt idx="1011">
                  <c:v>37445</c:v>
                </c:pt>
                <c:pt idx="1012">
                  <c:v>37446</c:v>
                </c:pt>
                <c:pt idx="1013">
                  <c:v>37447</c:v>
                </c:pt>
                <c:pt idx="1014">
                  <c:v>37448</c:v>
                </c:pt>
                <c:pt idx="1015">
                  <c:v>37449</c:v>
                </c:pt>
                <c:pt idx="1016">
                  <c:v>37450</c:v>
                </c:pt>
                <c:pt idx="1017">
                  <c:v>37451</c:v>
                </c:pt>
                <c:pt idx="1018">
                  <c:v>37452</c:v>
                </c:pt>
                <c:pt idx="1019">
                  <c:v>37453</c:v>
                </c:pt>
                <c:pt idx="1020">
                  <c:v>37454</c:v>
                </c:pt>
                <c:pt idx="1021">
                  <c:v>37455</c:v>
                </c:pt>
                <c:pt idx="1022">
                  <c:v>37456</c:v>
                </c:pt>
                <c:pt idx="1023">
                  <c:v>37457</c:v>
                </c:pt>
                <c:pt idx="1024">
                  <c:v>37458</c:v>
                </c:pt>
                <c:pt idx="1025">
                  <c:v>37459</c:v>
                </c:pt>
                <c:pt idx="1026">
                  <c:v>37460</c:v>
                </c:pt>
                <c:pt idx="1027">
                  <c:v>37461</c:v>
                </c:pt>
                <c:pt idx="1028">
                  <c:v>37462</c:v>
                </c:pt>
                <c:pt idx="1029">
                  <c:v>37463</c:v>
                </c:pt>
                <c:pt idx="1030">
                  <c:v>37464</c:v>
                </c:pt>
                <c:pt idx="1031">
                  <c:v>37465</c:v>
                </c:pt>
                <c:pt idx="1032">
                  <c:v>37466</c:v>
                </c:pt>
                <c:pt idx="1033">
                  <c:v>37467</c:v>
                </c:pt>
                <c:pt idx="1034">
                  <c:v>37468</c:v>
                </c:pt>
                <c:pt idx="1035">
                  <c:v>37469</c:v>
                </c:pt>
                <c:pt idx="1036">
                  <c:v>37470</c:v>
                </c:pt>
                <c:pt idx="1037">
                  <c:v>37471</c:v>
                </c:pt>
                <c:pt idx="1038">
                  <c:v>37472</c:v>
                </c:pt>
                <c:pt idx="1039">
                  <c:v>37473</c:v>
                </c:pt>
                <c:pt idx="1040">
                  <c:v>37474</c:v>
                </c:pt>
                <c:pt idx="1041">
                  <c:v>37475</c:v>
                </c:pt>
                <c:pt idx="1042">
                  <c:v>37476</c:v>
                </c:pt>
                <c:pt idx="1043">
                  <c:v>37477</c:v>
                </c:pt>
                <c:pt idx="1044">
                  <c:v>37478</c:v>
                </c:pt>
                <c:pt idx="1045">
                  <c:v>37479</c:v>
                </c:pt>
                <c:pt idx="1046">
                  <c:v>37480</c:v>
                </c:pt>
                <c:pt idx="1047">
                  <c:v>37481</c:v>
                </c:pt>
                <c:pt idx="1048">
                  <c:v>37482</c:v>
                </c:pt>
                <c:pt idx="1049">
                  <c:v>37483</c:v>
                </c:pt>
                <c:pt idx="1050">
                  <c:v>37484</c:v>
                </c:pt>
                <c:pt idx="1051">
                  <c:v>37485</c:v>
                </c:pt>
                <c:pt idx="1052">
                  <c:v>37486</c:v>
                </c:pt>
                <c:pt idx="1053">
                  <c:v>37487</c:v>
                </c:pt>
                <c:pt idx="1054">
                  <c:v>37488</c:v>
                </c:pt>
                <c:pt idx="1055">
                  <c:v>37489</c:v>
                </c:pt>
                <c:pt idx="1056">
                  <c:v>37490</c:v>
                </c:pt>
                <c:pt idx="1057">
                  <c:v>37491</c:v>
                </c:pt>
                <c:pt idx="1058">
                  <c:v>37492</c:v>
                </c:pt>
                <c:pt idx="1059">
                  <c:v>37493</c:v>
                </c:pt>
                <c:pt idx="1060">
                  <c:v>37494</c:v>
                </c:pt>
                <c:pt idx="1061">
                  <c:v>37495</c:v>
                </c:pt>
                <c:pt idx="1062">
                  <c:v>37496</c:v>
                </c:pt>
                <c:pt idx="1063">
                  <c:v>37497</c:v>
                </c:pt>
                <c:pt idx="1064">
                  <c:v>37498</c:v>
                </c:pt>
                <c:pt idx="1065">
                  <c:v>37499</c:v>
                </c:pt>
                <c:pt idx="1066">
                  <c:v>37500</c:v>
                </c:pt>
                <c:pt idx="1067">
                  <c:v>37501</c:v>
                </c:pt>
                <c:pt idx="1068">
                  <c:v>37502</c:v>
                </c:pt>
                <c:pt idx="1069">
                  <c:v>37503</c:v>
                </c:pt>
                <c:pt idx="1070">
                  <c:v>37504</c:v>
                </c:pt>
                <c:pt idx="1071">
                  <c:v>37505</c:v>
                </c:pt>
                <c:pt idx="1072">
                  <c:v>37506</c:v>
                </c:pt>
                <c:pt idx="1073">
                  <c:v>37507</c:v>
                </c:pt>
                <c:pt idx="1074">
                  <c:v>37508</c:v>
                </c:pt>
                <c:pt idx="1075">
                  <c:v>37509</c:v>
                </c:pt>
                <c:pt idx="1076">
                  <c:v>37510</c:v>
                </c:pt>
                <c:pt idx="1077">
                  <c:v>37511</c:v>
                </c:pt>
                <c:pt idx="1078">
                  <c:v>37512</c:v>
                </c:pt>
                <c:pt idx="1079">
                  <c:v>37513</c:v>
                </c:pt>
                <c:pt idx="1080">
                  <c:v>37514</c:v>
                </c:pt>
                <c:pt idx="1081">
                  <c:v>37515</c:v>
                </c:pt>
                <c:pt idx="1082">
                  <c:v>37516</c:v>
                </c:pt>
                <c:pt idx="1083">
                  <c:v>37517</c:v>
                </c:pt>
                <c:pt idx="1084">
                  <c:v>37518</c:v>
                </c:pt>
                <c:pt idx="1085">
                  <c:v>37519</c:v>
                </c:pt>
                <c:pt idx="1086">
                  <c:v>37520</c:v>
                </c:pt>
                <c:pt idx="1087">
                  <c:v>37521</c:v>
                </c:pt>
                <c:pt idx="1088">
                  <c:v>37522</c:v>
                </c:pt>
                <c:pt idx="1089">
                  <c:v>37523</c:v>
                </c:pt>
                <c:pt idx="1090">
                  <c:v>37524</c:v>
                </c:pt>
                <c:pt idx="1091">
                  <c:v>37525</c:v>
                </c:pt>
                <c:pt idx="1092">
                  <c:v>37526</c:v>
                </c:pt>
                <c:pt idx="1093">
                  <c:v>37527</c:v>
                </c:pt>
                <c:pt idx="1094">
                  <c:v>37528</c:v>
                </c:pt>
                <c:pt idx="1095">
                  <c:v>37529</c:v>
                </c:pt>
                <c:pt idx="1096">
                  <c:v>37530</c:v>
                </c:pt>
                <c:pt idx="1097">
                  <c:v>37531</c:v>
                </c:pt>
                <c:pt idx="1098">
                  <c:v>37532</c:v>
                </c:pt>
                <c:pt idx="1099">
                  <c:v>37533</c:v>
                </c:pt>
                <c:pt idx="1100">
                  <c:v>37534</c:v>
                </c:pt>
                <c:pt idx="1101">
                  <c:v>37535</c:v>
                </c:pt>
                <c:pt idx="1102">
                  <c:v>37536</c:v>
                </c:pt>
                <c:pt idx="1103">
                  <c:v>37537</c:v>
                </c:pt>
                <c:pt idx="1104">
                  <c:v>37538</c:v>
                </c:pt>
                <c:pt idx="1105">
                  <c:v>37539</c:v>
                </c:pt>
                <c:pt idx="1106">
                  <c:v>37540</c:v>
                </c:pt>
                <c:pt idx="1107">
                  <c:v>37541</c:v>
                </c:pt>
                <c:pt idx="1108">
                  <c:v>37542</c:v>
                </c:pt>
                <c:pt idx="1109">
                  <c:v>37543</c:v>
                </c:pt>
                <c:pt idx="1110">
                  <c:v>37544</c:v>
                </c:pt>
                <c:pt idx="1111">
                  <c:v>37545</c:v>
                </c:pt>
                <c:pt idx="1112">
                  <c:v>37546</c:v>
                </c:pt>
                <c:pt idx="1113">
                  <c:v>37547</c:v>
                </c:pt>
                <c:pt idx="1114">
                  <c:v>37548</c:v>
                </c:pt>
                <c:pt idx="1115">
                  <c:v>37549</c:v>
                </c:pt>
                <c:pt idx="1116">
                  <c:v>37550</c:v>
                </c:pt>
                <c:pt idx="1117">
                  <c:v>37551</c:v>
                </c:pt>
                <c:pt idx="1118">
                  <c:v>37552</c:v>
                </c:pt>
                <c:pt idx="1119">
                  <c:v>37553</c:v>
                </c:pt>
                <c:pt idx="1120">
                  <c:v>37554</c:v>
                </c:pt>
                <c:pt idx="1121">
                  <c:v>37555</c:v>
                </c:pt>
                <c:pt idx="1122">
                  <c:v>37556</c:v>
                </c:pt>
                <c:pt idx="1123">
                  <c:v>37557</c:v>
                </c:pt>
                <c:pt idx="1124">
                  <c:v>37558</c:v>
                </c:pt>
                <c:pt idx="1125">
                  <c:v>37559</c:v>
                </c:pt>
                <c:pt idx="1126">
                  <c:v>37560</c:v>
                </c:pt>
                <c:pt idx="1127">
                  <c:v>37561</c:v>
                </c:pt>
                <c:pt idx="1128">
                  <c:v>37562</c:v>
                </c:pt>
                <c:pt idx="1129">
                  <c:v>37563</c:v>
                </c:pt>
                <c:pt idx="1130">
                  <c:v>37564</c:v>
                </c:pt>
                <c:pt idx="1131">
                  <c:v>37565</c:v>
                </c:pt>
                <c:pt idx="1132">
                  <c:v>37566</c:v>
                </c:pt>
                <c:pt idx="1133">
                  <c:v>37567</c:v>
                </c:pt>
                <c:pt idx="1134">
                  <c:v>37568</c:v>
                </c:pt>
                <c:pt idx="1135">
                  <c:v>37569</c:v>
                </c:pt>
                <c:pt idx="1136">
                  <c:v>37570</c:v>
                </c:pt>
                <c:pt idx="1137">
                  <c:v>37571</c:v>
                </c:pt>
                <c:pt idx="1138">
                  <c:v>37572</c:v>
                </c:pt>
                <c:pt idx="1139">
                  <c:v>37573</c:v>
                </c:pt>
                <c:pt idx="1140">
                  <c:v>37574</c:v>
                </c:pt>
                <c:pt idx="1141">
                  <c:v>37575</c:v>
                </c:pt>
                <c:pt idx="1142">
                  <c:v>37576</c:v>
                </c:pt>
                <c:pt idx="1143">
                  <c:v>37577</c:v>
                </c:pt>
                <c:pt idx="1144">
                  <c:v>37578</c:v>
                </c:pt>
                <c:pt idx="1145">
                  <c:v>37579</c:v>
                </c:pt>
                <c:pt idx="1146">
                  <c:v>37580</c:v>
                </c:pt>
                <c:pt idx="1147">
                  <c:v>37581</c:v>
                </c:pt>
                <c:pt idx="1148">
                  <c:v>37582</c:v>
                </c:pt>
                <c:pt idx="1149">
                  <c:v>37583</c:v>
                </c:pt>
                <c:pt idx="1150">
                  <c:v>37584</c:v>
                </c:pt>
                <c:pt idx="1151">
                  <c:v>37585</c:v>
                </c:pt>
                <c:pt idx="1152">
                  <c:v>37586</c:v>
                </c:pt>
                <c:pt idx="1153">
                  <c:v>37587</c:v>
                </c:pt>
                <c:pt idx="1154">
                  <c:v>37588</c:v>
                </c:pt>
                <c:pt idx="1155">
                  <c:v>37589</c:v>
                </c:pt>
                <c:pt idx="1156">
                  <c:v>37590</c:v>
                </c:pt>
                <c:pt idx="1157">
                  <c:v>37591</c:v>
                </c:pt>
                <c:pt idx="1158">
                  <c:v>37592</c:v>
                </c:pt>
                <c:pt idx="1159">
                  <c:v>37593</c:v>
                </c:pt>
                <c:pt idx="1160">
                  <c:v>37594</c:v>
                </c:pt>
                <c:pt idx="1161">
                  <c:v>37595</c:v>
                </c:pt>
                <c:pt idx="1162">
                  <c:v>37596</c:v>
                </c:pt>
                <c:pt idx="1163">
                  <c:v>37597</c:v>
                </c:pt>
                <c:pt idx="1164">
                  <c:v>37598</c:v>
                </c:pt>
                <c:pt idx="1165">
                  <c:v>37599</c:v>
                </c:pt>
                <c:pt idx="1166">
                  <c:v>37600</c:v>
                </c:pt>
                <c:pt idx="1167">
                  <c:v>37601</c:v>
                </c:pt>
                <c:pt idx="1168">
                  <c:v>37602</c:v>
                </c:pt>
                <c:pt idx="1169">
                  <c:v>37603</c:v>
                </c:pt>
                <c:pt idx="1170">
                  <c:v>37604</c:v>
                </c:pt>
                <c:pt idx="1171">
                  <c:v>37605</c:v>
                </c:pt>
                <c:pt idx="1172">
                  <c:v>37606</c:v>
                </c:pt>
                <c:pt idx="1173">
                  <c:v>37607</c:v>
                </c:pt>
                <c:pt idx="1174">
                  <c:v>37608</c:v>
                </c:pt>
                <c:pt idx="1175">
                  <c:v>37609</c:v>
                </c:pt>
                <c:pt idx="1176">
                  <c:v>37610</c:v>
                </c:pt>
                <c:pt idx="1177">
                  <c:v>37611</c:v>
                </c:pt>
                <c:pt idx="1178">
                  <c:v>37612</c:v>
                </c:pt>
                <c:pt idx="1179">
                  <c:v>37613</c:v>
                </c:pt>
                <c:pt idx="1180">
                  <c:v>37614</c:v>
                </c:pt>
                <c:pt idx="1181">
                  <c:v>37615</c:v>
                </c:pt>
                <c:pt idx="1182">
                  <c:v>37616</c:v>
                </c:pt>
                <c:pt idx="1183">
                  <c:v>37617</c:v>
                </c:pt>
                <c:pt idx="1184">
                  <c:v>37618</c:v>
                </c:pt>
                <c:pt idx="1185">
                  <c:v>37619</c:v>
                </c:pt>
                <c:pt idx="1186">
                  <c:v>37620</c:v>
                </c:pt>
                <c:pt idx="1187">
                  <c:v>37621</c:v>
                </c:pt>
                <c:pt idx="1188">
                  <c:v>37622</c:v>
                </c:pt>
                <c:pt idx="1189">
                  <c:v>37623</c:v>
                </c:pt>
                <c:pt idx="1190">
                  <c:v>37624</c:v>
                </c:pt>
                <c:pt idx="1191">
                  <c:v>37625</c:v>
                </c:pt>
                <c:pt idx="1192">
                  <c:v>37626</c:v>
                </c:pt>
                <c:pt idx="1193">
                  <c:v>37627</c:v>
                </c:pt>
                <c:pt idx="1194">
                  <c:v>37628</c:v>
                </c:pt>
                <c:pt idx="1195">
                  <c:v>37629</c:v>
                </c:pt>
                <c:pt idx="1196">
                  <c:v>37630</c:v>
                </c:pt>
                <c:pt idx="1197">
                  <c:v>37631</c:v>
                </c:pt>
                <c:pt idx="1198">
                  <c:v>37632</c:v>
                </c:pt>
                <c:pt idx="1199">
                  <c:v>37633</c:v>
                </c:pt>
                <c:pt idx="1200">
                  <c:v>37634</c:v>
                </c:pt>
                <c:pt idx="1201">
                  <c:v>37635</c:v>
                </c:pt>
                <c:pt idx="1202">
                  <c:v>37636</c:v>
                </c:pt>
                <c:pt idx="1203">
                  <c:v>37637</c:v>
                </c:pt>
                <c:pt idx="1204">
                  <c:v>37638</c:v>
                </c:pt>
                <c:pt idx="1205">
                  <c:v>37639</c:v>
                </c:pt>
                <c:pt idx="1206">
                  <c:v>37640</c:v>
                </c:pt>
                <c:pt idx="1207">
                  <c:v>37641</c:v>
                </c:pt>
                <c:pt idx="1208">
                  <c:v>37642</c:v>
                </c:pt>
                <c:pt idx="1209">
                  <c:v>37643</c:v>
                </c:pt>
                <c:pt idx="1210">
                  <c:v>37644</c:v>
                </c:pt>
                <c:pt idx="1211">
                  <c:v>37645</c:v>
                </c:pt>
                <c:pt idx="1212">
                  <c:v>37646</c:v>
                </c:pt>
                <c:pt idx="1213">
                  <c:v>37647</c:v>
                </c:pt>
                <c:pt idx="1214">
                  <c:v>37648</c:v>
                </c:pt>
                <c:pt idx="1215">
                  <c:v>37649</c:v>
                </c:pt>
                <c:pt idx="1216">
                  <c:v>37650</c:v>
                </c:pt>
                <c:pt idx="1217">
                  <c:v>37651</c:v>
                </c:pt>
                <c:pt idx="1218">
                  <c:v>37652</c:v>
                </c:pt>
                <c:pt idx="1219">
                  <c:v>37653</c:v>
                </c:pt>
                <c:pt idx="1220">
                  <c:v>37654</c:v>
                </c:pt>
                <c:pt idx="1221">
                  <c:v>37655</c:v>
                </c:pt>
                <c:pt idx="1222">
                  <c:v>37656</c:v>
                </c:pt>
                <c:pt idx="1223">
                  <c:v>37657</c:v>
                </c:pt>
                <c:pt idx="1224">
                  <c:v>37658</c:v>
                </c:pt>
                <c:pt idx="1225">
                  <c:v>37659</c:v>
                </c:pt>
                <c:pt idx="1226">
                  <c:v>37660</c:v>
                </c:pt>
                <c:pt idx="1227">
                  <c:v>37661</c:v>
                </c:pt>
                <c:pt idx="1228">
                  <c:v>37662</c:v>
                </c:pt>
                <c:pt idx="1229">
                  <c:v>37663</c:v>
                </c:pt>
                <c:pt idx="1230">
                  <c:v>37664</c:v>
                </c:pt>
                <c:pt idx="1231">
                  <c:v>37665</c:v>
                </c:pt>
                <c:pt idx="1232">
                  <c:v>37666</c:v>
                </c:pt>
                <c:pt idx="1233">
                  <c:v>37667</c:v>
                </c:pt>
                <c:pt idx="1234">
                  <c:v>37668</c:v>
                </c:pt>
                <c:pt idx="1235">
                  <c:v>37669</c:v>
                </c:pt>
                <c:pt idx="1236">
                  <c:v>37670</c:v>
                </c:pt>
                <c:pt idx="1237">
                  <c:v>37671</c:v>
                </c:pt>
                <c:pt idx="1238">
                  <c:v>37672</c:v>
                </c:pt>
                <c:pt idx="1239">
                  <c:v>37673</c:v>
                </c:pt>
                <c:pt idx="1240">
                  <c:v>37674</c:v>
                </c:pt>
                <c:pt idx="1241">
                  <c:v>37675</c:v>
                </c:pt>
                <c:pt idx="1242">
                  <c:v>37676</c:v>
                </c:pt>
                <c:pt idx="1243">
                  <c:v>37677</c:v>
                </c:pt>
                <c:pt idx="1244">
                  <c:v>37678</c:v>
                </c:pt>
                <c:pt idx="1245">
                  <c:v>37679</c:v>
                </c:pt>
                <c:pt idx="1246">
                  <c:v>37680</c:v>
                </c:pt>
                <c:pt idx="1247">
                  <c:v>37681</c:v>
                </c:pt>
                <c:pt idx="1248">
                  <c:v>37682</c:v>
                </c:pt>
                <c:pt idx="1249">
                  <c:v>37683</c:v>
                </c:pt>
                <c:pt idx="1250">
                  <c:v>37684</c:v>
                </c:pt>
                <c:pt idx="1251">
                  <c:v>37685</c:v>
                </c:pt>
                <c:pt idx="1252">
                  <c:v>37686</c:v>
                </c:pt>
                <c:pt idx="1253">
                  <c:v>37687</c:v>
                </c:pt>
                <c:pt idx="1254">
                  <c:v>37688</c:v>
                </c:pt>
                <c:pt idx="1255">
                  <c:v>37689</c:v>
                </c:pt>
                <c:pt idx="1256">
                  <c:v>37690</c:v>
                </c:pt>
                <c:pt idx="1257">
                  <c:v>37691</c:v>
                </c:pt>
                <c:pt idx="1258">
                  <c:v>37692</c:v>
                </c:pt>
                <c:pt idx="1259">
                  <c:v>37693</c:v>
                </c:pt>
                <c:pt idx="1260">
                  <c:v>37694</c:v>
                </c:pt>
                <c:pt idx="1261">
                  <c:v>37695</c:v>
                </c:pt>
                <c:pt idx="1262">
                  <c:v>37696</c:v>
                </c:pt>
                <c:pt idx="1263">
                  <c:v>37697</c:v>
                </c:pt>
                <c:pt idx="1264">
                  <c:v>37698</c:v>
                </c:pt>
                <c:pt idx="1265">
                  <c:v>37699</c:v>
                </c:pt>
                <c:pt idx="1266">
                  <c:v>37700</c:v>
                </c:pt>
                <c:pt idx="1267">
                  <c:v>37701</c:v>
                </c:pt>
                <c:pt idx="1268">
                  <c:v>37702</c:v>
                </c:pt>
                <c:pt idx="1269">
                  <c:v>37703</c:v>
                </c:pt>
                <c:pt idx="1270">
                  <c:v>37704</c:v>
                </c:pt>
                <c:pt idx="1271">
                  <c:v>37705</c:v>
                </c:pt>
                <c:pt idx="1272">
                  <c:v>37706</c:v>
                </c:pt>
                <c:pt idx="1273">
                  <c:v>37707</c:v>
                </c:pt>
                <c:pt idx="1274">
                  <c:v>37708</c:v>
                </c:pt>
                <c:pt idx="1275">
                  <c:v>37709</c:v>
                </c:pt>
                <c:pt idx="1276">
                  <c:v>37710</c:v>
                </c:pt>
                <c:pt idx="1277">
                  <c:v>37711</c:v>
                </c:pt>
                <c:pt idx="1278">
                  <c:v>37712</c:v>
                </c:pt>
                <c:pt idx="1279">
                  <c:v>37713</c:v>
                </c:pt>
                <c:pt idx="1280">
                  <c:v>37714</c:v>
                </c:pt>
                <c:pt idx="1281">
                  <c:v>37715</c:v>
                </c:pt>
                <c:pt idx="1282">
                  <c:v>37716</c:v>
                </c:pt>
                <c:pt idx="1283">
                  <c:v>37717</c:v>
                </c:pt>
                <c:pt idx="1284">
                  <c:v>37718</c:v>
                </c:pt>
                <c:pt idx="1285">
                  <c:v>37719</c:v>
                </c:pt>
                <c:pt idx="1286">
                  <c:v>37720</c:v>
                </c:pt>
                <c:pt idx="1287">
                  <c:v>37721</c:v>
                </c:pt>
                <c:pt idx="1288">
                  <c:v>37722</c:v>
                </c:pt>
                <c:pt idx="1289">
                  <c:v>37723</c:v>
                </c:pt>
                <c:pt idx="1290">
                  <c:v>37724</c:v>
                </c:pt>
                <c:pt idx="1291">
                  <c:v>37725</c:v>
                </c:pt>
                <c:pt idx="1292">
                  <c:v>37726</c:v>
                </c:pt>
                <c:pt idx="1293">
                  <c:v>37727</c:v>
                </c:pt>
                <c:pt idx="1294">
                  <c:v>37728</c:v>
                </c:pt>
                <c:pt idx="1295">
                  <c:v>37729</c:v>
                </c:pt>
                <c:pt idx="1296">
                  <c:v>37730</c:v>
                </c:pt>
                <c:pt idx="1297">
                  <c:v>37731</c:v>
                </c:pt>
                <c:pt idx="1298">
                  <c:v>37732</c:v>
                </c:pt>
                <c:pt idx="1299">
                  <c:v>37733</c:v>
                </c:pt>
                <c:pt idx="1300">
                  <c:v>37734</c:v>
                </c:pt>
                <c:pt idx="1301">
                  <c:v>37735</c:v>
                </c:pt>
                <c:pt idx="1302">
                  <c:v>37736</c:v>
                </c:pt>
                <c:pt idx="1303">
                  <c:v>37737</c:v>
                </c:pt>
                <c:pt idx="1304">
                  <c:v>37738</c:v>
                </c:pt>
                <c:pt idx="1305">
                  <c:v>37739</c:v>
                </c:pt>
                <c:pt idx="1306">
                  <c:v>37740</c:v>
                </c:pt>
                <c:pt idx="1307">
                  <c:v>37741</c:v>
                </c:pt>
                <c:pt idx="1308">
                  <c:v>37742</c:v>
                </c:pt>
                <c:pt idx="1309">
                  <c:v>37743</c:v>
                </c:pt>
                <c:pt idx="1310">
                  <c:v>37744</c:v>
                </c:pt>
                <c:pt idx="1311">
                  <c:v>37745</c:v>
                </c:pt>
                <c:pt idx="1312">
                  <c:v>37746</c:v>
                </c:pt>
                <c:pt idx="1313">
                  <c:v>37747</c:v>
                </c:pt>
                <c:pt idx="1314">
                  <c:v>37748</c:v>
                </c:pt>
                <c:pt idx="1315">
                  <c:v>37749</c:v>
                </c:pt>
                <c:pt idx="1316">
                  <c:v>37750</c:v>
                </c:pt>
                <c:pt idx="1317">
                  <c:v>37751</c:v>
                </c:pt>
                <c:pt idx="1318">
                  <c:v>37752</c:v>
                </c:pt>
                <c:pt idx="1319">
                  <c:v>37753</c:v>
                </c:pt>
                <c:pt idx="1320">
                  <c:v>37754</c:v>
                </c:pt>
                <c:pt idx="1321">
                  <c:v>37755</c:v>
                </c:pt>
                <c:pt idx="1322">
                  <c:v>37756</c:v>
                </c:pt>
                <c:pt idx="1323">
                  <c:v>37757</c:v>
                </c:pt>
                <c:pt idx="1324">
                  <c:v>37758</c:v>
                </c:pt>
                <c:pt idx="1325">
                  <c:v>37759</c:v>
                </c:pt>
                <c:pt idx="1326">
                  <c:v>37760</c:v>
                </c:pt>
                <c:pt idx="1327">
                  <c:v>37761</c:v>
                </c:pt>
                <c:pt idx="1328">
                  <c:v>37762</c:v>
                </c:pt>
                <c:pt idx="1329">
                  <c:v>37763</c:v>
                </c:pt>
                <c:pt idx="1330">
                  <c:v>37764</c:v>
                </c:pt>
                <c:pt idx="1331">
                  <c:v>37765</c:v>
                </c:pt>
                <c:pt idx="1332">
                  <c:v>37766</c:v>
                </c:pt>
                <c:pt idx="1333">
                  <c:v>37767</c:v>
                </c:pt>
                <c:pt idx="1334">
                  <c:v>37768</c:v>
                </c:pt>
                <c:pt idx="1335">
                  <c:v>37769</c:v>
                </c:pt>
                <c:pt idx="1336">
                  <c:v>37770</c:v>
                </c:pt>
                <c:pt idx="1337">
                  <c:v>37771</c:v>
                </c:pt>
                <c:pt idx="1338">
                  <c:v>37772</c:v>
                </c:pt>
                <c:pt idx="1339">
                  <c:v>37773</c:v>
                </c:pt>
                <c:pt idx="1340">
                  <c:v>37774</c:v>
                </c:pt>
                <c:pt idx="1341">
                  <c:v>37775</c:v>
                </c:pt>
                <c:pt idx="1342">
                  <c:v>37776</c:v>
                </c:pt>
                <c:pt idx="1343">
                  <c:v>37777</c:v>
                </c:pt>
                <c:pt idx="1344">
                  <c:v>37778</c:v>
                </c:pt>
                <c:pt idx="1345">
                  <c:v>37779</c:v>
                </c:pt>
                <c:pt idx="1346">
                  <c:v>37780</c:v>
                </c:pt>
                <c:pt idx="1347">
                  <c:v>37781</c:v>
                </c:pt>
                <c:pt idx="1348">
                  <c:v>37782</c:v>
                </c:pt>
                <c:pt idx="1349">
                  <c:v>37783</c:v>
                </c:pt>
                <c:pt idx="1350">
                  <c:v>37784</c:v>
                </c:pt>
                <c:pt idx="1351">
                  <c:v>37785</c:v>
                </c:pt>
                <c:pt idx="1352">
                  <c:v>37786</c:v>
                </c:pt>
                <c:pt idx="1353">
                  <c:v>37787</c:v>
                </c:pt>
                <c:pt idx="1354">
                  <c:v>37788</c:v>
                </c:pt>
                <c:pt idx="1355">
                  <c:v>37789</c:v>
                </c:pt>
                <c:pt idx="1356">
                  <c:v>37790</c:v>
                </c:pt>
                <c:pt idx="1357">
                  <c:v>37791</c:v>
                </c:pt>
                <c:pt idx="1358">
                  <c:v>37792</c:v>
                </c:pt>
                <c:pt idx="1359">
                  <c:v>37793</c:v>
                </c:pt>
                <c:pt idx="1360">
                  <c:v>37794</c:v>
                </c:pt>
                <c:pt idx="1361">
                  <c:v>37795</c:v>
                </c:pt>
                <c:pt idx="1362">
                  <c:v>37796</c:v>
                </c:pt>
                <c:pt idx="1363">
                  <c:v>37797</c:v>
                </c:pt>
                <c:pt idx="1364">
                  <c:v>37798</c:v>
                </c:pt>
                <c:pt idx="1365">
                  <c:v>37799</c:v>
                </c:pt>
                <c:pt idx="1366">
                  <c:v>37800</c:v>
                </c:pt>
                <c:pt idx="1367">
                  <c:v>37801</c:v>
                </c:pt>
                <c:pt idx="1368">
                  <c:v>37802</c:v>
                </c:pt>
                <c:pt idx="1369">
                  <c:v>37803</c:v>
                </c:pt>
                <c:pt idx="1370">
                  <c:v>37804</c:v>
                </c:pt>
                <c:pt idx="1371">
                  <c:v>37805</c:v>
                </c:pt>
                <c:pt idx="1372">
                  <c:v>37806</c:v>
                </c:pt>
                <c:pt idx="1373">
                  <c:v>37807</c:v>
                </c:pt>
                <c:pt idx="1374">
                  <c:v>37808</c:v>
                </c:pt>
                <c:pt idx="1375">
                  <c:v>37809</c:v>
                </c:pt>
                <c:pt idx="1376">
                  <c:v>37810</c:v>
                </c:pt>
                <c:pt idx="1377">
                  <c:v>37811</c:v>
                </c:pt>
                <c:pt idx="1378">
                  <c:v>37812</c:v>
                </c:pt>
                <c:pt idx="1379">
                  <c:v>37813</c:v>
                </c:pt>
                <c:pt idx="1380">
                  <c:v>37814</c:v>
                </c:pt>
                <c:pt idx="1381">
                  <c:v>37815</c:v>
                </c:pt>
                <c:pt idx="1382">
                  <c:v>37816</c:v>
                </c:pt>
                <c:pt idx="1383">
                  <c:v>37817</c:v>
                </c:pt>
                <c:pt idx="1384">
                  <c:v>37818</c:v>
                </c:pt>
                <c:pt idx="1385">
                  <c:v>37819</c:v>
                </c:pt>
                <c:pt idx="1386">
                  <c:v>37820</c:v>
                </c:pt>
                <c:pt idx="1387">
                  <c:v>37821</c:v>
                </c:pt>
                <c:pt idx="1388">
                  <c:v>37822</c:v>
                </c:pt>
                <c:pt idx="1389">
                  <c:v>37823</c:v>
                </c:pt>
                <c:pt idx="1390">
                  <c:v>37824</c:v>
                </c:pt>
                <c:pt idx="1391">
                  <c:v>37825</c:v>
                </c:pt>
                <c:pt idx="1392">
                  <c:v>37826</c:v>
                </c:pt>
                <c:pt idx="1393">
                  <c:v>37827</c:v>
                </c:pt>
                <c:pt idx="1394">
                  <c:v>37828</c:v>
                </c:pt>
                <c:pt idx="1395">
                  <c:v>37829</c:v>
                </c:pt>
                <c:pt idx="1396">
                  <c:v>37830</c:v>
                </c:pt>
                <c:pt idx="1397">
                  <c:v>37831</c:v>
                </c:pt>
                <c:pt idx="1398">
                  <c:v>37832</c:v>
                </c:pt>
                <c:pt idx="1399">
                  <c:v>37833</c:v>
                </c:pt>
                <c:pt idx="1400">
                  <c:v>37834</c:v>
                </c:pt>
                <c:pt idx="1401">
                  <c:v>37835</c:v>
                </c:pt>
                <c:pt idx="1402">
                  <c:v>37836</c:v>
                </c:pt>
                <c:pt idx="1403">
                  <c:v>37837</c:v>
                </c:pt>
                <c:pt idx="1404">
                  <c:v>37838</c:v>
                </c:pt>
                <c:pt idx="1405">
                  <c:v>37839</c:v>
                </c:pt>
                <c:pt idx="1406">
                  <c:v>37840</c:v>
                </c:pt>
                <c:pt idx="1407">
                  <c:v>37841</c:v>
                </c:pt>
                <c:pt idx="1408">
                  <c:v>37842</c:v>
                </c:pt>
                <c:pt idx="1409">
                  <c:v>37843</c:v>
                </c:pt>
                <c:pt idx="1410">
                  <c:v>37844</c:v>
                </c:pt>
                <c:pt idx="1411">
                  <c:v>37845</c:v>
                </c:pt>
                <c:pt idx="1412">
                  <c:v>37846</c:v>
                </c:pt>
                <c:pt idx="1413">
                  <c:v>37847</c:v>
                </c:pt>
                <c:pt idx="1414">
                  <c:v>37848</c:v>
                </c:pt>
                <c:pt idx="1415">
                  <c:v>37849</c:v>
                </c:pt>
                <c:pt idx="1416">
                  <c:v>37850</c:v>
                </c:pt>
                <c:pt idx="1417">
                  <c:v>37851</c:v>
                </c:pt>
                <c:pt idx="1418">
                  <c:v>37852</c:v>
                </c:pt>
                <c:pt idx="1419">
                  <c:v>37853</c:v>
                </c:pt>
                <c:pt idx="1420">
                  <c:v>37854</c:v>
                </c:pt>
                <c:pt idx="1421">
                  <c:v>37855</c:v>
                </c:pt>
                <c:pt idx="1422">
                  <c:v>37856</c:v>
                </c:pt>
                <c:pt idx="1423">
                  <c:v>37857</c:v>
                </c:pt>
                <c:pt idx="1424">
                  <c:v>37858</c:v>
                </c:pt>
                <c:pt idx="1425">
                  <c:v>37859</c:v>
                </c:pt>
                <c:pt idx="1426">
                  <c:v>37860</c:v>
                </c:pt>
                <c:pt idx="1427">
                  <c:v>37861</c:v>
                </c:pt>
                <c:pt idx="1428">
                  <c:v>37862</c:v>
                </c:pt>
                <c:pt idx="1429">
                  <c:v>37863</c:v>
                </c:pt>
                <c:pt idx="1430">
                  <c:v>37864</c:v>
                </c:pt>
                <c:pt idx="1431">
                  <c:v>37865</c:v>
                </c:pt>
                <c:pt idx="1432">
                  <c:v>37866</c:v>
                </c:pt>
                <c:pt idx="1433">
                  <c:v>37867</c:v>
                </c:pt>
                <c:pt idx="1434">
                  <c:v>37868</c:v>
                </c:pt>
                <c:pt idx="1435">
                  <c:v>37869</c:v>
                </c:pt>
                <c:pt idx="1436">
                  <c:v>37870</c:v>
                </c:pt>
                <c:pt idx="1437">
                  <c:v>37871</c:v>
                </c:pt>
                <c:pt idx="1438">
                  <c:v>37872</c:v>
                </c:pt>
                <c:pt idx="1439">
                  <c:v>37873</c:v>
                </c:pt>
                <c:pt idx="1440">
                  <c:v>37874</c:v>
                </c:pt>
                <c:pt idx="1441">
                  <c:v>37875</c:v>
                </c:pt>
                <c:pt idx="1442">
                  <c:v>37876</c:v>
                </c:pt>
                <c:pt idx="1443">
                  <c:v>37877</c:v>
                </c:pt>
                <c:pt idx="1444">
                  <c:v>37878</c:v>
                </c:pt>
                <c:pt idx="1445">
                  <c:v>37879</c:v>
                </c:pt>
                <c:pt idx="1446">
                  <c:v>37880</c:v>
                </c:pt>
                <c:pt idx="1447">
                  <c:v>37881</c:v>
                </c:pt>
                <c:pt idx="1448">
                  <c:v>37882</c:v>
                </c:pt>
                <c:pt idx="1449">
                  <c:v>37883</c:v>
                </c:pt>
                <c:pt idx="1450">
                  <c:v>37884</c:v>
                </c:pt>
                <c:pt idx="1451">
                  <c:v>37885</c:v>
                </c:pt>
                <c:pt idx="1452">
                  <c:v>37886</c:v>
                </c:pt>
                <c:pt idx="1453">
                  <c:v>37887</c:v>
                </c:pt>
                <c:pt idx="1454">
                  <c:v>37888</c:v>
                </c:pt>
                <c:pt idx="1455">
                  <c:v>37889</c:v>
                </c:pt>
                <c:pt idx="1456">
                  <c:v>37890</c:v>
                </c:pt>
                <c:pt idx="1457">
                  <c:v>37891</c:v>
                </c:pt>
                <c:pt idx="1458">
                  <c:v>37892</c:v>
                </c:pt>
                <c:pt idx="1459">
                  <c:v>37893</c:v>
                </c:pt>
                <c:pt idx="1460">
                  <c:v>37894</c:v>
                </c:pt>
                <c:pt idx="1461">
                  <c:v>37895</c:v>
                </c:pt>
                <c:pt idx="1462">
                  <c:v>37896</c:v>
                </c:pt>
                <c:pt idx="1463">
                  <c:v>37897</c:v>
                </c:pt>
                <c:pt idx="1464">
                  <c:v>37898</c:v>
                </c:pt>
                <c:pt idx="1465">
                  <c:v>37899</c:v>
                </c:pt>
                <c:pt idx="1466">
                  <c:v>37900</c:v>
                </c:pt>
                <c:pt idx="1467">
                  <c:v>37901</c:v>
                </c:pt>
                <c:pt idx="1468">
                  <c:v>37902</c:v>
                </c:pt>
                <c:pt idx="1469">
                  <c:v>37903</c:v>
                </c:pt>
                <c:pt idx="1470">
                  <c:v>37904</c:v>
                </c:pt>
                <c:pt idx="1471">
                  <c:v>37905</c:v>
                </c:pt>
                <c:pt idx="1472">
                  <c:v>37906</c:v>
                </c:pt>
                <c:pt idx="1473">
                  <c:v>37907</c:v>
                </c:pt>
                <c:pt idx="1474">
                  <c:v>37908</c:v>
                </c:pt>
                <c:pt idx="1475">
                  <c:v>37909</c:v>
                </c:pt>
                <c:pt idx="1476">
                  <c:v>37910</c:v>
                </c:pt>
                <c:pt idx="1477">
                  <c:v>37911</c:v>
                </c:pt>
                <c:pt idx="1478">
                  <c:v>37912</c:v>
                </c:pt>
                <c:pt idx="1479">
                  <c:v>37913</c:v>
                </c:pt>
                <c:pt idx="1480">
                  <c:v>37914</c:v>
                </c:pt>
                <c:pt idx="1481">
                  <c:v>37915</c:v>
                </c:pt>
                <c:pt idx="1482">
                  <c:v>37916</c:v>
                </c:pt>
                <c:pt idx="1483">
                  <c:v>37917</c:v>
                </c:pt>
                <c:pt idx="1484">
                  <c:v>37918</c:v>
                </c:pt>
                <c:pt idx="1485">
                  <c:v>37919</c:v>
                </c:pt>
                <c:pt idx="1486">
                  <c:v>37920</c:v>
                </c:pt>
                <c:pt idx="1487">
                  <c:v>37921</c:v>
                </c:pt>
                <c:pt idx="1488">
                  <c:v>37922</c:v>
                </c:pt>
                <c:pt idx="1489">
                  <c:v>37923</c:v>
                </c:pt>
                <c:pt idx="1490">
                  <c:v>37924</c:v>
                </c:pt>
              </c:numCache>
            </c:numRef>
          </c:cat>
          <c:val>
            <c:numRef>
              <c:f>Graf_calib!$C$5:$C$1586</c:f>
              <c:numCache>
                <c:formatCode>General</c:formatCode>
                <c:ptCount val="1582"/>
                <c:pt idx="2">
                  <c:v>9.1200000000000003E-2</c:v>
                </c:pt>
                <c:pt idx="3">
                  <c:v>3.4799999999999998E-2</c:v>
                </c:pt>
                <c:pt idx="4">
                  <c:v>1.4700000000000001E-2</c:v>
                </c:pt>
                <c:pt idx="5">
                  <c:v>1.2100000000000001E-2</c:v>
                </c:pt>
                <c:pt idx="6">
                  <c:v>5.9000000000000909E-3</c:v>
                </c:pt>
                <c:pt idx="7">
                  <c:v>2.5999999999999999E-3</c:v>
                </c:pt>
                <c:pt idx="8">
                  <c:v>1.1999999999999999E-3</c:v>
                </c:pt>
                <c:pt idx="9">
                  <c:v>7.0000000000001051E-4</c:v>
                </c:pt>
                <c:pt idx="10">
                  <c:v>4.0000000000000034E-4</c:v>
                </c:pt>
                <c:pt idx="11">
                  <c:v>3.1100000000000006E-2</c:v>
                </c:pt>
                <c:pt idx="12">
                  <c:v>1.4400000000000001E-2</c:v>
                </c:pt>
                <c:pt idx="13">
                  <c:v>5.5000000000000014E-3</c:v>
                </c:pt>
                <c:pt idx="14">
                  <c:v>2.3999999999999998E-3</c:v>
                </c:pt>
                <c:pt idx="15">
                  <c:v>1.4000000000000041E-3</c:v>
                </c:pt>
                <c:pt idx="16">
                  <c:v>1.0000000000000041E-3</c:v>
                </c:pt>
                <c:pt idx="17">
                  <c:v>9.0000000000000247E-4</c:v>
                </c:pt>
                <c:pt idx="18">
                  <c:v>8.0000000000000264E-4</c:v>
                </c:pt>
                <c:pt idx="19">
                  <c:v>8.0000000000000264E-4</c:v>
                </c:pt>
                <c:pt idx="20">
                  <c:v>8.0000000000000264E-4</c:v>
                </c:pt>
                <c:pt idx="21">
                  <c:v>8.0000000000000264E-4</c:v>
                </c:pt>
                <c:pt idx="22">
                  <c:v>8.0000000000000264E-4</c:v>
                </c:pt>
                <c:pt idx="23">
                  <c:v>8.0000000000000264E-4</c:v>
                </c:pt>
                <c:pt idx="24">
                  <c:v>8.0000000000000264E-4</c:v>
                </c:pt>
                <c:pt idx="25">
                  <c:v>8.0000000000000264E-4</c:v>
                </c:pt>
                <c:pt idx="26">
                  <c:v>8.0000000000000264E-4</c:v>
                </c:pt>
                <c:pt idx="27">
                  <c:v>8.0000000000000264E-4</c:v>
                </c:pt>
                <c:pt idx="28">
                  <c:v>8.0000000000000264E-4</c:v>
                </c:pt>
                <c:pt idx="29">
                  <c:v>8.0000000000000264E-4</c:v>
                </c:pt>
                <c:pt idx="30">
                  <c:v>8.0000000000000264E-4</c:v>
                </c:pt>
                <c:pt idx="31">
                  <c:v>8.0000000000000264E-4</c:v>
                </c:pt>
                <c:pt idx="32">
                  <c:v>8.0000000000000264E-4</c:v>
                </c:pt>
                <c:pt idx="33">
                  <c:v>8.0000000000000264E-4</c:v>
                </c:pt>
                <c:pt idx="34">
                  <c:v>8.0000000000000264E-4</c:v>
                </c:pt>
                <c:pt idx="35">
                  <c:v>8.0000000000000264E-4</c:v>
                </c:pt>
                <c:pt idx="36">
                  <c:v>8.0000000000000264E-4</c:v>
                </c:pt>
                <c:pt idx="37">
                  <c:v>8.0000000000000264E-4</c:v>
                </c:pt>
                <c:pt idx="38">
                  <c:v>8.0000000000000264E-4</c:v>
                </c:pt>
                <c:pt idx="39">
                  <c:v>8.0000000000000264E-4</c:v>
                </c:pt>
                <c:pt idx="40">
                  <c:v>8.0000000000000264E-4</c:v>
                </c:pt>
                <c:pt idx="41">
                  <c:v>8.0000000000000264E-4</c:v>
                </c:pt>
                <c:pt idx="42">
                  <c:v>9.0000000000000247E-4</c:v>
                </c:pt>
                <c:pt idx="43">
                  <c:v>9.0000000000000247E-4</c:v>
                </c:pt>
                <c:pt idx="44">
                  <c:v>1.0000000000000041E-3</c:v>
                </c:pt>
                <c:pt idx="45">
                  <c:v>1.0000000000000041E-3</c:v>
                </c:pt>
                <c:pt idx="46">
                  <c:v>1.0000000000000041E-3</c:v>
                </c:pt>
                <c:pt idx="47">
                  <c:v>1.0000000000000041E-3</c:v>
                </c:pt>
                <c:pt idx="48">
                  <c:v>1.0000000000000041E-3</c:v>
                </c:pt>
                <c:pt idx="49">
                  <c:v>1.0000000000000041E-3</c:v>
                </c:pt>
                <c:pt idx="50">
                  <c:v>1.0000000000000041E-3</c:v>
                </c:pt>
                <c:pt idx="51">
                  <c:v>1.0000000000000041E-3</c:v>
                </c:pt>
                <c:pt idx="52">
                  <c:v>1.0000000000000041E-3</c:v>
                </c:pt>
                <c:pt idx="53">
                  <c:v>1.0000000000000041E-3</c:v>
                </c:pt>
                <c:pt idx="54">
                  <c:v>1.0000000000000041E-3</c:v>
                </c:pt>
                <c:pt idx="55">
                  <c:v>1.0000000000000041E-3</c:v>
                </c:pt>
                <c:pt idx="56">
                  <c:v>1.0000000000000041E-3</c:v>
                </c:pt>
                <c:pt idx="57">
                  <c:v>1.0000000000000041E-3</c:v>
                </c:pt>
                <c:pt idx="58">
                  <c:v>1.0000000000000041E-3</c:v>
                </c:pt>
                <c:pt idx="59">
                  <c:v>1.0000000000000041E-3</c:v>
                </c:pt>
                <c:pt idx="60">
                  <c:v>1.0000000000000041E-3</c:v>
                </c:pt>
                <c:pt idx="61">
                  <c:v>1.0000000000000041E-3</c:v>
                </c:pt>
                <c:pt idx="62">
                  <c:v>1.0000000000000041E-3</c:v>
                </c:pt>
                <c:pt idx="63">
                  <c:v>1.0000000000000041E-3</c:v>
                </c:pt>
                <c:pt idx="64">
                  <c:v>1.0000000000000041E-3</c:v>
                </c:pt>
                <c:pt idx="65">
                  <c:v>1.0000000000000041E-3</c:v>
                </c:pt>
                <c:pt idx="66">
                  <c:v>1.0000000000000041E-3</c:v>
                </c:pt>
                <c:pt idx="67">
                  <c:v>1.0000000000000041E-3</c:v>
                </c:pt>
                <c:pt idx="68">
                  <c:v>1.0000000000000041E-3</c:v>
                </c:pt>
                <c:pt idx="69">
                  <c:v>1.0000000000000041E-3</c:v>
                </c:pt>
                <c:pt idx="70">
                  <c:v>1.0000000000000041E-3</c:v>
                </c:pt>
                <c:pt idx="71">
                  <c:v>1.0000000000000041E-3</c:v>
                </c:pt>
                <c:pt idx="72">
                  <c:v>1.0000000000000041E-3</c:v>
                </c:pt>
                <c:pt idx="73">
                  <c:v>1.0000000000000041E-3</c:v>
                </c:pt>
                <c:pt idx="74">
                  <c:v>1.0000000000000041E-3</c:v>
                </c:pt>
                <c:pt idx="75">
                  <c:v>1.0000000000000041E-3</c:v>
                </c:pt>
                <c:pt idx="76">
                  <c:v>1.0000000000000041E-3</c:v>
                </c:pt>
                <c:pt idx="77">
                  <c:v>1.0000000000000041E-3</c:v>
                </c:pt>
                <c:pt idx="78">
                  <c:v>1.0000000000000041E-3</c:v>
                </c:pt>
                <c:pt idx="79">
                  <c:v>1.0000000000000041E-3</c:v>
                </c:pt>
                <c:pt idx="80">
                  <c:v>1.0000000000000041E-3</c:v>
                </c:pt>
                <c:pt idx="81">
                  <c:v>1.0000000000000041E-3</c:v>
                </c:pt>
                <c:pt idx="82">
                  <c:v>1.0000000000000041E-3</c:v>
                </c:pt>
                <c:pt idx="83">
                  <c:v>1.0000000000000041E-3</c:v>
                </c:pt>
                <c:pt idx="84">
                  <c:v>1.0000000000000041E-3</c:v>
                </c:pt>
                <c:pt idx="85">
                  <c:v>1.0000000000000041E-3</c:v>
                </c:pt>
                <c:pt idx="86">
                  <c:v>1.0000000000000041E-3</c:v>
                </c:pt>
                <c:pt idx="87">
                  <c:v>1.0000000000000041E-3</c:v>
                </c:pt>
                <c:pt idx="88">
                  <c:v>1.0000000000000041E-3</c:v>
                </c:pt>
                <c:pt idx="89">
                  <c:v>1.0000000000000041E-3</c:v>
                </c:pt>
                <c:pt idx="90">
                  <c:v>1.0000000000000041E-3</c:v>
                </c:pt>
                <c:pt idx="91">
                  <c:v>1.0000000000000041E-3</c:v>
                </c:pt>
                <c:pt idx="92">
                  <c:v>1.0000000000000041E-3</c:v>
                </c:pt>
                <c:pt idx="93">
                  <c:v>1.0000000000000041E-3</c:v>
                </c:pt>
                <c:pt idx="94">
                  <c:v>1.0000000000000041E-3</c:v>
                </c:pt>
                <c:pt idx="95">
                  <c:v>1.0000000000000041E-3</c:v>
                </c:pt>
                <c:pt idx="96">
                  <c:v>1.0000000000000041E-3</c:v>
                </c:pt>
                <c:pt idx="97">
                  <c:v>1.0000000000000041E-3</c:v>
                </c:pt>
                <c:pt idx="98">
                  <c:v>1.0000000000000041E-3</c:v>
                </c:pt>
                <c:pt idx="99">
                  <c:v>1.0000000000000041E-3</c:v>
                </c:pt>
                <c:pt idx="100">
                  <c:v>1.0000000000000041E-3</c:v>
                </c:pt>
                <c:pt idx="101">
                  <c:v>1.0000000000000041E-3</c:v>
                </c:pt>
                <c:pt idx="102">
                  <c:v>1.0000000000000041E-3</c:v>
                </c:pt>
                <c:pt idx="103">
                  <c:v>1.0000000000000041E-3</c:v>
                </c:pt>
                <c:pt idx="104">
                  <c:v>1.0000000000000041E-3</c:v>
                </c:pt>
                <c:pt idx="105">
                  <c:v>4.7600000000000003E-2</c:v>
                </c:pt>
                <c:pt idx="106">
                  <c:v>2.2600000000000012E-2</c:v>
                </c:pt>
                <c:pt idx="107">
                  <c:v>9.0000000000000028E-3</c:v>
                </c:pt>
                <c:pt idx="108">
                  <c:v>4.1999999999999997E-3</c:v>
                </c:pt>
                <c:pt idx="109">
                  <c:v>2.5000000000000092E-3</c:v>
                </c:pt>
                <c:pt idx="110">
                  <c:v>1.9000000000000323E-3</c:v>
                </c:pt>
                <c:pt idx="111">
                  <c:v>1.6000000000000252E-3</c:v>
                </c:pt>
                <c:pt idx="112">
                  <c:v>1.5000000000000187E-3</c:v>
                </c:pt>
                <c:pt idx="113">
                  <c:v>1.5000000000000187E-3</c:v>
                </c:pt>
                <c:pt idx="114">
                  <c:v>1.4000000000000041E-3</c:v>
                </c:pt>
                <c:pt idx="115">
                  <c:v>1.4000000000000041E-3</c:v>
                </c:pt>
                <c:pt idx="116">
                  <c:v>1.4000000000000041E-3</c:v>
                </c:pt>
                <c:pt idx="117">
                  <c:v>1.4000000000000041E-3</c:v>
                </c:pt>
                <c:pt idx="118">
                  <c:v>1.4000000000000041E-3</c:v>
                </c:pt>
                <c:pt idx="119">
                  <c:v>1.4000000000000041E-3</c:v>
                </c:pt>
                <c:pt idx="120">
                  <c:v>1.4000000000000041E-3</c:v>
                </c:pt>
                <c:pt idx="121">
                  <c:v>1.4000000000000041E-3</c:v>
                </c:pt>
                <c:pt idx="122">
                  <c:v>1.4000000000000041E-3</c:v>
                </c:pt>
                <c:pt idx="123">
                  <c:v>1.4000000000000041E-3</c:v>
                </c:pt>
                <c:pt idx="124">
                  <c:v>1.4000000000000041E-3</c:v>
                </c:pt>
                <c:pt idx="125">
                  <c:v>1.4000000000000041E-3</c:v>
                </c:pt>
                <c:pt idx="126">
                  <c:v>1.4000000000000041E-3</c:v>
                </c:pt>
                <c:pt idx="127">
                  <c:v>1.4000000000000041E-3</c:v>
                </c:pt>
                <c:pt idx="128">
                  <c:v>1.4000000000000041E-3</c:v>
                </c:pt>
                <c:pt idx="129">
                  <c:v>1.4000000000000041E-3</c:v>
                </c:pt>
                <c:pt idx="130">
                  <c:v>1.4000000000000041E-3</c:v>
                </c:pt>
                <c:pt idx="131">
                  <c:v>1.4000000000000041E-3</c:v>
                </c:pt>
                <c:pt idx="132">
                  <c:v>1.4000000000000041E-3</c:v>
                </c:pt>
                <c:pt idx="133">
                  <c:v>1.4000000000000041E-3</c:v>
                </c:pt>
                <c:pt idx="134">
                  <c:v>1.4000000000000041E-3</c:v>
                </c:pt>
                <c:pt idx="135">
                  <c:v>1.4000000000000041E-3</c:v>
                </c:pt>
                <c:pt idx="136">
                  <c:v>1.4000000000000041E-3</c:v>
                </c:pt>
                <c:pt idx="137">
                  <c:v>1.4000000000000041E-3</c:v>
                </c:pt>
                <c:pt idx="138">
                  <c:v>1.4000000000000041E-3</c:v>
                </c:pt>
                <c:pt idx="139">
                  <c:v>1.4000000000000041E-3</c:v>
                </c:pt>
                <c:pt idx="140">
                  <c:v>1.4000000000000041E-3</c:v>
                </c:pt>
                <c:pt idx="141">
                  <c:v>1.4000000000000041E-3</c:v>
                </c:pt>
                <c:pt idx="142">
                  <c:v>1.4000000000000041E-3</c:v>
                </c:pt>
                <c:pt idx="143">
                  <c:v>1.4000000000000041E-3</c:v>
                </c:pt>
                <c:pt idx="144">
                  <c:v>1.4000000000000041E-3</c:v>
                </c:pt>
                <c:pt idx="145">
                  <c:v>1.4000000000000041E-3</c:v>
                </c:pt>
                <c:pt idx="146">
                  <c:v>1.4000000000000041E-3</c:v>
                </c:pt>
                <c:pt idx="147">
                  <c:v>1.4000000000000041E-3</c:v>
                </c:pt>
                <c:pt idx="148">
                  <c:v>1.4000000000000041E-3</c:v>
                </c:pt>
                <c:pt idx="149">
                  <c:v>1.4000000000000041E-3</c:v>
                </c:pt>
                <c:pt idx="150">
                  <c:v>1.4000000000000041E-3</c:v>
                </c:pt>
                <c:pt idx="151">
                  <c:v>1.4000000000000041E-3</c:v>
                </c:pt>
                <c:pt idx="152">
                  <c:v>1.4000000000000041E-3</c:v>
                </c:pt>
                <c:pt idx="153">
                  <c:v>1.4000000000000041E-3</c:v>
                </c:pt>
                <c:pt idx="154">
                  <c:v>1.4000000000000041E-3</c:v>
                </c:pt>
                <c:pt idx="155">
                  <c:v>1.4000000000000041E-3</c:v>
                </c:pt>
                <c:pt idx="156">
                  <c:v>1.4000000000000041E-3</c:v>
                </c:pt>
                <c:pt idx="157">
                  <c:v>1.4000000000000041E-3</c:v>
                </c:pt>
                <c:pt idx="158">
                  <c:v>1.4000000000000041E-3</c:v>
                </c:pt>
                <c:pt idx="159">
                  <c:v>1.4000000000000041E-3</c:v>
                </c:pt>
                <c:pt idx="160">
                  <c:v>1.4000000000000041E-3</c:v>
                </c:pt>
                <c:pt idx="161">
                  <c:v>1.4000000000000041E-3</c:v>
                </c:pt>
                <c:pt idx="162">
                  <c:v>1.4000000000000041E-3</c:v>
                </c:pt>
                <c:pt idx="163">
                  <c:v>1.4000000000000041E-3</c:v>
                </c:pt>
                <c:pt idx="164">
                  <c:v>1.4000000000000041E-3</c:v>
                </c:pt>
                <c:pt idx="165">
                  <c:v>1.4000000000000041E-3</c:v>
                </c:pt>
                <c:pt idx="166">
                  <c:v>1.4000000000000041E-3</c:v>
                </c:pt>
                <c:pt idx="167">
                  <c:v>1.4000000000000041E-3</c:v>
                </c:pt>
                <c:pt idx="168">
                  <c:v>1.4000000000000041E-3</c:v>
                </c:pt>
                <c:pt idx="169">
                  <c:v>1.4000000000000041E-3</c:v>
                </c:pt>
                <c:pt idx="170">
                  <c:v>5.8800000000000012E-2</c:v>
                </c:pt>
                <c:pt idx="171">
                  <c:v>3.5799999999999998E-2</c:v>
                </c:pt>
                <c:pt idx="172">
                  <c:v>1.4600000000000005E-2</c:v>
                </c:pt>
                <c:pt idx="173">
                  <c:v>6.5000000000000778E-3</c:v>
                </c:pt>
                <c:pt idx="174">
                  <c:v>3.6000000000000489E-3</c:v>
                </c:pt>
                <c:pt idx="175">
                  <c:v>2.5999999999999999E-3</c:v>
                </c:pt>
                <c:pt idx="176">
                  <c:v>2.2000000000000092E-3</c:v>
                </c:pt>
                <c:pt idx="177">
                  <c:v>2.0000000000000052E-3</c:v>
                </c:pt>
                <c:pt idx="178">
                  <c:v>1.9000000000000323E-3</c:v>
                </c:pt>
                <c:pt idx="179">
                  <c:v>1.9000000000000323E-3</c:v>
                </c:pt>
                <c:pt idx="180">
                  <c:v>1.9000000000000323E-3</c:v>
                </c:pt>
                <c:pt idx="181">
                  <c:v>1.9000000000000323E-3</c:v>
                </c:pt>
                <c:pt idx="182">
                  <c:v>1.9000000000000323E-3</c:v>
                </c:pt>
                <c:pt idx="183">
                  <c:v>1.9000000000000323E-3</c:v>
                </c:pt>
                <c:pt idx="184">
                  <c:v>1.9000000000000323E-3</c:v>
                </c:pt>
                <c:pt idx="185">
                  <c:v>1.9000000000000323E-3</c:v>
                </c:pt>
                <c:pt idx="186">
                  <c:v>1.9000000000000323E-3</c:v>
                </c:pt>
                <c:pt idx="187">
                  <c:v>1.9000000000000323E-3</c:v>
                </c:pt>
                <c:pt idx="188">
                  <c:v>1.9000000000000323E-3</c:v>
                </c:pt>
                <c:pt idx="189">
                  <c:v>1.9000000000000323E-3</c:v>
                </c:pt>
                <c:pt idx="190">
                  <c:v>1.9000000000000323E-3</c:v>
                </c:pt>
                <c:pt idx="191">
                  <c:v>1.9000000000000323E-3</c:v>
                </c:pt>
                <c:pt idx="192">
                  <c:v>1.9000000000000323E-3</c:v>
                </c:pt>
                <c:pt idx="193">
                  <c:v>1.9000000000000323E-3</c:v>
                </c:pt>
                <c:pt idx="194">
                  <c:v>1.9000000000000323E-3</c:v>
                </c:pt>
                <c:pt idx="195">
                  <c:v>1.9000000000000323E-3</c:v>
                </c:pt>
                <c:pt idx="196">
                  <c:v>1.9000000000000323E-3</c:v>
                </c:pt>
                <c:pt idx="197">
                  <c:v>1.9000000000000323E-3</c:v>
                </c:pt>
                <c:pt idx="198">
                  <c:v>1.9000000000000323E-3</c:v>
                </c:pt>
                <c:pt idx="199">
                  <c:v>1.9000000000000323E-3</c:v>
                </c:pt>
                <c:pt idx="200">
                  <c:v>1.9000000000000323E-3</c:v>
                </c:pt>
                <c:pt idx="201">
                  <c:v>1.9000000000000323E-3</c:v>
                </c:pt>
                <c:pt idx="202">
                  <c:v>1.9000000000000323E-3</c:v>
                </c:pt>
                <c:pt idx="203">
                  <c:v>1.9000000000000323E-3</c:v>
                </c:pt>
                <c:pt idx="204">
                  <c:v>1.9000000000000323E-3</c:v>
                </c:pt>
                <c:pt idx="205">
                  <c:v>1.9000000000000323E-3</c:v>
                </c:pt>
                <c:pt idx="206">
                  <c:v>1.9000000000000323E-3</c:v>
                </c:pt>
                <c:pt idx="207">
                  <c:v>1.9000000000000323E-3</c:v>
                </c:pt>
                <c:pt idx="208">
                  <c:v>1.9000000000000323E-3</c:v>
                </c:pt>
                <c:pt idx="209">
                  <c:v>1.9000000000000323E-3</c:v>
                </c:pt>
                <c:pt idx="210">
                  <c:v>1.9000000000000323E-3</c:v>
                </c:pt>
                <c:pt idx="211">
                  <c:v>1.9000000000000323E-3</c:v>
                </c:pt>
                <c:pt idx="212">
                  <c:v>1.9000000000000323E-3</c:v>
                </c:pt>
                <c:pt idx="213">
                  <c:v>1.9000000000000323E-3</c:v>
                </c:pt>
                <c:pt idx="214">
                  <c:v>1.9000000000000323E-3</c:v>
                </c:pt>
                <c:pt idx="215">
                  <c:v>1.9000000000000323E-3</c:v>
                </c:pt>
                <c:pt idx="216">
                  <c:v>1.9000000000000323E-3</c:v>
                </c:pt>
                <c:pt idx="217">
                  <c:v>1.9000000000000323E-3</c:v>
                </c:pt>
                <c:pt idx="218">
                  <c:v>1.9000000000000323E-3</c:v>
                </c:pt>
                <c:pt idx="219">
                  <c:v>1.9000000000000323E-3</c:v>
                </c:pt>
                <c:pt idx="220">
                  <c:v>1.9000000000000323E-3</c:v>
                </c:pt>
                <c:pt idx="221">
                  <c:v>1.9000000000000323E-3</c:v>
                </c:pt>
                <c:pt idx="222">
                  <c:v>1.9000000000000323E-3</c:v>
                </c:pt>
                <c:pt idx="223">
                  <c:v>1.9000000000000323E-3</c:v>
                </c:pt>
                <c:pt idx="224">
                  <c:v>1.9000000000000323E-3</c:v>
                </c:pt>
                <c:pt idx="225">
                  <c:v>1.9000000000000323E-3</c:v>
                </c:pt>
                <c:pt idx="226">
                  <c:v>1.9000000000000323E-3</c:v>
                </c:pt>
                <c:pt idx="227">
                  <c:v>1.9000000000000323E-3</c:v>
                </c:pt>
                <c:pt idx="228">
                  <c:v>1.9000000000000323E-3</c:v>
                </c:pt>
                <c:pt idx="229">
                  <c:v>1.9000000000000323E-3</c:v>
                </c:pt>
                <c:pt idx="230">
                  <c:v>1.9000000000000323E-3</c:v>
                </c:pt>
                <c:pt idx="231">
                  <c:v>1.9000000000000323E-3</c:v>
                </c:pt>
                <c:pt idx="232">
                  <c:v>1.9000000000000323E-3</c:v>
                </c:pt>
                <c:pt idx="233">
                  <c:v>1.9000000000000323E-3</c:v>
                </c:pt>
                <c:pt idx="234">
                  <c:v>1.9000000000000323E-3</c:v>
                </c:pt>
                <c:pt idx="235">
                  <c:v>1.9000000000000323E-3</c:v>
                </c:pt>
                <c:pt idx="236">
                  <c:v>1.9000000000000323E-3</c:v>
                </c:pt>
                <c:pt idx="237">
                  <c:v>1.9000000000000323E-3</c:v>
                </c:pt>
                <c:pt idx="238">
                  <c:v>1.9000000000000323E-3</c:v>
                </c:pt>
                <c:pt idx="239">
                  <c:v>1.9000000000000323E-3</c:v>
                </c:pt>
                <c:pt idx="240">
                  <c:v>1.9000000000000323E-3</c:v>
                </c:pt>
                <c:pt idx="241">
                  <c:v>1.9000000000000323E-3</c:v>
                </c:pt>
                <c:pt idx="242">
                  <c:v>1.9000000000000323E-3</c:v>
                </c:pt>
                <c:pt idx="243">
                  <c:v>1.9000000000000323E-3</c:v>
                </c:pt>
                <c:pt idx="244">
                  <c:v>1.9000000000000323E-3</c:v>
                </c:pt>
                <c:pt idx="245">
                  <c:v>1.9000000000000323E-3</c:v>
                </c:pt>
                <c:pt idx="246">
                  <c:v>1.9000000000000323E-3</c:v>
                </c:pt>
                <c:pt idx="247">
                  <c:v>1.9000000000000323E-3</c:v>
                </c:pt>
                <c:pt idx="248">
                  <c:v>1.9000000000000323E-3</c:v>
                </c:pt>
                <c:pt idx="249">
                  <c:v>1.9000000000000323E-3</c:v>
                </c:pt>
                <c:pt idx="250">
                  <c:v>1.9000000000000323E-3</c:v>
                </c:pt>
                <c:pt idx="251">
                  <c:v>1.9000000000000323E-3</c:v>
                </c:pt>
                <c:pt idx="252">
                  <c:v>7.6000000000000104E-3</c:v>
                </c:pt>
                <c:pt idx="253">
                  <c:v>4.9000000000000831E-3</c:v>
                </c:pt>
                <c:pt idx="254">
                  <c:v>3.1000000000000463E-3</c:v>
                </c:pt>
                <c:pt idx="255">
                  <c:v>2.3000000000000052E-3</c:v>
                </c:pt>
                <c:pt idx="256">
                  <c:v>2.0999999999999999E-3</c:v>
                </c:pt>
                <c:pt idx="257">
                  <c:v>2.0000000000000052E-3</c:v>
                </c:pt>
                <c:pt idx="258">
                  <c:v>2.0000000000000052E-3</c:v>
                </c:pt>
                <c:pt idx="259">
                  <c:v>2.0000000000000052E-3</c:v>
                </c:pt>
                <c:pt idx="260">
                  <c:v>2.0000000000000052E-3</c:v>
                </c:pt>
                <c:pt idx="261">
                  <c:v>2.0000000000000052E-3</c:v>
                </c:pt>
                <c:pt idx="262">
                  <c:v>2.0000000000000052E-3</c:v>
                </c:pt>
                <c:pt idx="263">
                  <c:v>2.0000000000000052E-3</c:v>
                </c:pt>
                <c:pt idx="264">
                  <c:v>2.0000000000000052E-3</c:v>
                </c:pt>
                <c:pt idx="265">
                  <c:v>2.0000000000000052E-3</c:v>
                </c:pt>
                <c:pt idx="266">
                  <c:v>2.0000000000000052E-3</c:v>
                </c:pt>
                <c:pt idx="267">
                  <c:v>2.0000000000000052E-3</c:v>
                </c:pt>
                <c:pt idx="268">
                  <c:v>2.0000000000000052E-3</c:v>
                </c:pt>
                <c:pt idx="269">
                  <c:v>2.0000000000000052E-3</c:v>
                </c:pt>
                <c:pt idx="270">
                  <c:v>2.0000000000000052E-3</c:v>
                </c:pt>
                <c:pt idx="271">
                  <c:v>2.0000000000000052E-3</c:v>
                </c:pt>
                <c:pt idx="272">
                  <c:v>2.0000000000000052E-3</c:v>
                </c:pt>
                <c:pt idx="273">
                  <c:v>2.0000000000000052E-3</c:v>
                </c:pt>
                <c:pt idx="274">
                  <c:v>2.0000000000000052E-3</c:v>
                </c:pt>
                <c:pt idx="275">
                  <c:v>2.0000000000000052E-3</c:v>
                </c:pt>
                <c:pt idx="276">
                  <c:v>2.0000000000000052E-3</c:v>
                </c:pt>
                <c:pt idx="277">
                  <c:v>2.0000000000000052E-3</c:v>
                </c:pt>
                <c:pt idx="278">
                  <c:v>2.0000000000000052E-3</c:v>
                </c:pt>
                <c:pt idx="279">
                  <c:v>2.0000000000000052E-3</c:v>
                </c:pt>
                <c:pt idx="280">
                  <c:v>2.0000000000000052E-3</c:v>
                </c:pt>
                <c:pt idx="281">
                  <c:v>2.0000000000000052E-3</c:v>
                </c:pt>
                <c:pt idx="282">
                  <c:v>2.0000000000000052E-3</c:v>
                </c:pt>
                <c:pt idx="283">
                  <c:v>2.0000000000000052E-3</c:v>
                </c:pt>
                <c:pt idx="284">
                  <c:v>2.0000000000000052E-3</c:v>
                </c:pt>
                <c:pt idx="285">
                  <c:v>2.0000000000000052E-3</c:v>
                </c:pt>
                <c:pt idx="286">
                  <c:v>2.0000000000000052E-3</c:v>
                </c:pt>
                <c:pt idx="287">
                  <c:v>2.0000000000000052E-3</c:v>
                </c:pt>
                <c:pt idx="288">
                  <c:v>2.0000000000000052E-3</c:v>
                </c:pt>
                <c:pt idx="289">
                  <c:v>2.0000000000000052E-3</c:v>
                </c:pt>
                <c:pt idx="290">
                  <c:v>2.0000000000000052E-3</c:v>
                </c:pt>
                <c:pt idx="291">
                  <c:v>2.0000000000000052E-3</c:v>
                </c:pt>
                <c:pt idx="292">
                  <c:v>2.0000000000000052E-3</c:v>
                </c:pt>
                <c:pt idx="293">
                  <c:v>2.0000000000000052E-3</c:v>
                </c:pt>
                <c:pt idx="294">
                  <c:v>2.0000000000000052E-3</c:v>
                </c:pt>
                <c:pt idx="295">
                  <c:v>2.0000000000000052E-3</c:v>
                </c:pt>
                <c:pt idx="296">
                  <c:v>2.0000000000000052E-3</c:v>
                </c:pt>
                <c:pt idx="297">
                  <c:v>2.0000000000000052E-3</c:v>
                </c:pt>
                <c:pt idx="298">
                  <c:v>2.0000000000000052E-3</c:v>
                </c:pt>
                <c:pt idx="299">
                  <c:v>2.0000000000000052E-3</c:v>
                </c:pt>
                <c:pt idx="300">
                  <c:v>2.0000000000000052E-3</c:v>
                </c:pt>
                <c:pt idx="301">
                  <c:v>1.9000000000000323E-3</c:v>
                </c:pt>
                <c:pt idx="302">
                  <c:v>1.9000000000000323E-3</c:v>
                </c:pt>
                <c:pt idx="303">
                  <c:v>1.9000000000000323E-3</c:v>
                </c:pt>
                <c:pt idx="304">
                  <c:v>1.9000000000000323E-3</c:v>
                </c:pt>
                <c:pt idx="305">
                  <c:v>1.9000000000000323E-3</c:v>
                </c:pt>
                <c:pt idx="306">
                  <c:v>1.9000000000000323E-3</c:v>
                </c:pt>
                <c:pt idx="307">
                  <c:v>1.9000000000000323E-3</c:v>
                </c:pt>
                <c:pt idx="308">
                  <c:v>1.9000000000000323E-3</c:v>
                </c:pt>
                <c:pt idx="309">
                  <c:v>1.9000000000000323E-3</c:v>
                </c:pt>
                <c:pt idx="310">
                  <c:v>1.9000000000000323E-3</c:v>
                </c:pt>
                <c:pt idx="311">
                  <c:v>1.9000000000000323E-3</c:v>
                </c:pt>
                <c:pt idx="312">
                  <c:v>1.9000000000000323E-3</c:v>
                </c:pt>
                <c:pt idx="313">
                  <c:v>1.9000000000000323E-3</c:v>
                </c:pt>
                <c:pt idx="314">
                  <c:v>1.9000000000000323E-3</c:v>
                </c:pt>
                <c:pt idx="315">
                  <c:v>1.9000000000000323E-3</c:v>
                </c:pt>
                <c:pt idx="316">
                  <c:v>1.9000000000000323E-3</c:v>
                </c:pt>
                <c:pt idx="317">
                  <c:v>1.9000000000000323E-3</c:v>
                </c:pt>
                <c:pt idx="318">
                  <c:v>1.9000000000000323E-3</c:v>
                </c:pt>
                <c:pt idx="319">
                  <c:v>1.9000000000000323E-3</c:v>
                </c:pt>
                <c:pt idx="320">
                  <c:v>1.9000000000000323E-3</c:v>
                </c:pt>
                <c:pt idx="321">
                  <c:v>1.9000000000000323E-3</c:v>
                </c:pt>
                <c:pt idx="322">
                  <c:v>1.9000000000000323E-3</c:v>
                </c:pt>
                <c:pt idx="323">
                  <c:v>1.9000000000000323E-3</c:v>
                </c:pt>
                <c:pt idx="324">
                  <c:v>1.9000000000000323E-3</c:v>
                </c:pt>
                <c:pt idx="325">
                  <c:v>1.9000000000000323E-3</c:v>
                </c:pt>
                <c:pt idx="326">
                  <c:v>1.9000000000000323E-3</c:v>
                </c:pt>
                <c:pt idx="327">
                  <c:v>1.9000000000000323E-3</c:v>
                </c:pt>
                <c:pt idx="328">
                  <c:v>1.9000000000000323E-3</c:v>
                </c:pt>
                <c:pt idx="329">
                  <c:v>1.9000000000000323E-3</c:v>
                </c:pt>
                <c:pt idx="330">
                  <c:v>1.9000000000000323E-3</c:v>
                </c:pt>
                <c:pt idx="331">
                  <c:v>1.9000000000000323E-3</c:v>
                </c:pt>
                <c:pt idx="332">
                  <c:v>1.9000000000000323E-3</c:v>
                </c:pt>
                <c:pt idx="333">
                  <c:v>1.9000000000000323E-3</c:v>
                </c:pt>
                <c:pt idx="334">
                  <c:v>1.9000000000000323E-3</c:v>
                </c:pt>
                <c:pt idx="335">
                  <c:v>1.9000000000000323E-3</c:v>
                </c:pt>
                <c:pt idx="336">
                  <c:v>1.9000000000000323E-3</c:v>
                </c:pt>
                <c:pt idx="337">
                  <c:v>1.9000000000000323E-3</c:v>
                </c:pt>
                <c:pt idx="338">
                  <c:v>1.9000000000000323E-3</c:v>
                </c:pt>
                <c:pt idx="339">
                  <c:v>1.9000000000000323E-3</c:v>
                </c:pt>
                <c:pt idx="340">
                  <c:v>1.9000000000000323E-3</c:v>
                </c:pt>
                <c:pt idx="341">
                  <c:v>1.9000000000000323E-3</c:v>
                </c:pt>
                <c:pt idx="342">
                  <c:v>1.9000000000000323E-3</c:v>
                </c:pt>
                <c:pt idx="343">
                  <c:v>1.9000000000000323E-3</c:v>
                </c:pt>
                <c:pt idx="344">
                  <c:v>1.9000000000000323E-3</c:v>
                </c:pt>
                <c:pt idx="345">
                  <c:v>1.9000000000000323E-3</c:v>
                </c:pt>
                <c:pt idx="346">
                  <c:v>1.9000000000000323E-3</c:v>
                </c:pt>
                <c:pt idx="347">
                  <c:v>1.9000000000000323E-3</c:v>
                </c:pt>
                <c:pt idx="348">
                  <c:v>1.9000000000000323E-3</c:v>
                </c:pt>
                <c:pt idx="349">
                  <c:v>1.9000000000000323E-3</c:v>
                </c:pt>
                <c:pt idx="350">
                  <c:v>1.9000000000000323E-3</c:v>
                </c:pt>
                <c:pt idx="351">
                  <c:v>1.9000000000000323E-3</c:v>
                </c:pt>
                <c:pt idx="352">
                  <c:v>1.9000000000000323E-3</c:v>
                </c:pt>
                <c:pt idx="353">
                  <c:v>1.9000000000000323E-3</c:v>
                </c:pt>
                <c:pt idx="354">
                  <c:v>1.9000000000000323E-3</c:v>
                </c:pt>
                <c:pt idx="355">
                  <c:v>1.9000000000000323E-3</c:v>
                </c:pt>
                <c:pt idx="356">
                  <c:v>1.9000000000000323E-3</c:v>
                </c:pt>
                <c:pt idx="357">
                  <c:v>1.9000000000000323E-3</c:v>
                </c:pt>
                <c:pt idx="358">
                  <c:v>1.9000000000000323E-3</c:v>
                </c:pt>
                <c:pt idx="359">
                  <c:v>1.9000000000000323E-3</c:v>
                </c:pt>
                <c:pt idx="360">
                  <c:v>1.9000000000000323E-3</c:v>
                </c:pt>
                <c:pt idx="361">
                  <c:v>1.9000000000000323E-3</c:v>
                </c:pt>
                <c:pt idx="362">
                  <c:v>1.9000000000000323E-3</c:v>
                </c:pt>
                <c:pt idx="363">
                  <c:v>1.9000000000000323E-3</c:v>
                </c:pt>
                <c:pt idx="364">
                  <c:v>1.9000000000000323E-3</c:v>
                </c:pt>
                <c:pt idx="365">
                  <c:v>1.9000000000000323E-3</c:v>
                </c:pt>
                <c:pt idx="366">
                  <c:v>1.9000000000000323E-3</c:v>
                </c:pt>
                <c:pt idx="367">
                  <c:v>1.9000000000000323E-3</c:v>
                </c:pt>
                <c:pt idx="368">
                  <c:v>1.9000000000000323E-3</c:v>
                </c:pt>
                <c:pt idx="369">
                  <c:v>1.9000000000000323E-3</c:v>
                </c:pt>
                <c:pt idx="370">
                  <c:v>1.9000000000000323E-3</c:v>
                </c:pt>
                <c:pt idx="371">
                  <c:v>1.9000000000000323E-3</c:v>
                </c:pt>
                <c:pt idx="372">
                  <c:v>1.9000000000000323E-3</c:v>
                </c:pt>
                <c:pt idx="373">
                  <c:v>1.9000000000000323E-3</c:v>
                </c:pt>
                <c:pt idx="374">
                  <c:v>1.9000000000000323E-3</c:v>
                </c:pt>
                <c:pt idx="375">
                  <c:v>1.9000000000000323E-3</c:v>
                </c:pt>
                <c:pt idx="376">
                  <c:v>1.9000000000000323E-3</c:v>
                </c:pt>
                <c:pt idx="377">
                  <c:v>1.9000000000000323E-3</c:v>
                </c:pt>
                <c:pt idx="378">
                  <c:v>1.9000000000000323E-3</c:v>
                </c:pt>
                <c:pt idx="379">
                  <c:v>1.9000000000000323E-3</c:v>
                </c:pt>
                <c:pt idx="380">
                  <c:v>1.9000000000000323E-3</c:v>
                </c:pt>
                <c:pt idx="381">
                  <c:v>1.9000000000000323E-3</c:v>
                </c:pt>
                <c:pt idx="382">
                  <c:v>1.9000000000000323E-3</c:v>
                </c:pt>
                <c:pt idx="383">
                  <c:v>1.9000000000000323E-3</c:v>
                </c:pt>
                <c:pt idx="384">
                  <c:v>1.9000000000000323E-3</c:v>
                </c:pt>
                <c:pt idx="385">
                  <c:v>1.9000000000000323E-3</c:v>
                </c:pt>
                <c:pt idx="386">
                  <c:v>1.9000000000000323E-3</c:v>
                </c:pt>
                <c:pt idx="387">
                  <c:v>2.5200000000000011E-2</c:v>
                </c:pt>
                <c:pt idx="388">
                  <c:v>4.9001000000000001</c:v>
                </c:pt>
                <c:pt idx="389">
                  <c:v>27.079499999999989</c:v>
                </c:pt>
                <c:pt idx="390">
                  <c:v>12.307600000000004</c:v>
                </c:pt>
                <c:pt idx="391">
                  <c:v>3.3177999999999988</c:v>
                </c:pt>
                <c:pt idx="392">
                  <c:v>0.94810000000000005</c:v>
                </c:pt>
                <c:pt idx="393">
                  <c:v>0.30500000000000038</c:v>
                </c:pt>
                <c:pt idx="394">
                  <c:v>0.11370000000000002</c:v>
                </c:pt>
                <c:pt idx="395">
                  <c:v>5.1299999999999998E-2</c:v>
                </c:pt>
                <c:pt idx="396">
                  <c:v>2.9100000000000001E-2</c:v>
                </c:pt>
                <c:pt idx="397">
                  <c:v>2.0500000000000001E-2</c:v>
                </c:pt>
                <c:pt idx="398">
                  <c:v>1.6899999999999998E-2</c:v>
                </c:pt>
                <c:pt idx="399">
                  <c:v>1.5400000000000021E-2</c:v>
                </c:pt>
                <c:pt idx="400">
                  <c:v>1.4700000000000001E-2</c:v>
                </c:pt>
                <c:pt idx="401">
                  <c:v>1.4400000000000001E-2</c:v>
                </c:pt>
                <c:pt idx="402">
                  <c:v>1.4200000000000001E-2</c:v>
                </c:pt>
                <c:pt idx="403">
                  <c:v>1.4100000000000001E-2</c:v>
                </c:pt>
                <c:pt idx="404">
                  <c:v>1.4E-2</c:v>
                </c:pt>
                <c:pt idx="405">
                  <c:v>1.4E-2</c:v>
                </c:pt>
                <c:pt idx="406">
                  <c:v>1.4E-2</c:v>
                </c:pt>
                <c:pt idx="407">
                  <c:v>1.4E-2</c:v>
                </c:pt>
                <c:pt idx="408">
                  <c:v>1.3899999999999999E-2</c:v>
                </c:pt>
                <c:pt idx="409">
                  <c:v>1.3899999999999999E-2</c:v>
                </c:pt>
                <c:pt idx="410">
                  <c:v>1.3899999999999999E-2</c:v>
                </c:pt>
                <c:pt idx="411">
                  <c:v>1.3899999999999999E-2</c:v>
                </c:pt>
                <c:pt idx="412">
                  <c:v>1.3899999999999999E-2</c:v>
                </c:pt>
                <c:pt idx="413">
                  <c:v>1.3899999999999999E-2</c:v>
                </c:pt>
                <c:pt idx="414">
                  <c:v>1.3899999999999999E-2</c:v>
                </c:pt>
                <c:pt idx="415">
                  <c:v>1.3899999999999999E-2</c:v>
                </c:pt>
                <c:pt idx="416">
                  <c:v>1.3899999999999999E-2</c:v>
                </c:pt>
                <c:pt idx="417">
                  <c:v>1.3899999999999999E-2</c:v>
                </c:pt>
                <c:pt idx="418">
                  <c:v>1.3899999999999999E-2</c:v>
                </c:pt>
                <c:pt idx="419">
                  <c:v>1.3899999999999999E-2</c:v>
                </c:pt>
                <c:pt idx="420">
                  <c:v>1.3899999999999999E-2</c:v>
                </c:pt>
                <c:pt idx="421">
                  <c:v>1.3899999999999999E-2</c:v>
                </c:pt>
                <c:pt idx="422">
                  <c:v>1.3899999999999999E-2</c:v>
                </c:pt>
                <c:pt idx="423">
                  <c:v>1.3899999999999999E-2</c:v>
                </c:pt>
                <c:pt idx="424">
                  <c:v>1.3899999999999999E-2</c:v>
                </c:pt>
                <c:pt idx="425">
                  <c:v>1.3899999999999999E-2</c:v>
                </c:pt>
                <c:pt idx="426">
                  <c:v>1.3899999999999999E-2</c:v>
                </c:pt>
                <c:pt idx="427">
                  <c:v>1.3899999999999999E-2</c:v>
                </c:pt>
                <c:pt idx="428">
                  <c:v>1.3899999999999999E-2</c:v>
                </c:pt>
                <c:pt idx="429">
                  <c:v>1.3899999999999999E-2</c:v>
                </c:pt>
                <c:pt idx="430">
                  <c:v>1.3899999999999999E-2</c:v>
                </c:pt>
                <c:pt idx="431">
                  <c:v>1.3899999999999999E-2</c:v>
                </c:pt>
                <c:pt idx="432">
                  <c:v>1.3899999999999999E-2</c:v>
                </c:pt>
                <c:pt idx="433">
                  <c:v>1.3899999999999999E-2</c:v>
                </c:pt>
                <c:pt idx="434">
                  <c:v>1.3899999999999999E-2</c:v>
                </c:pt>
                <c:pt idx="435">
                  <c:v>1.3899999999999999E-2</c:v>
                </c:pt>
                <c:pt idx="436">
                  <c:v>1.3899999999999999E-2</c:v>
                </c:pt>
                <c:pt idx="437">
                  <c:v>1.3899999999999999E-2</c:v>
                </c:pt>
                <c:pt idx="438">
                  <c:v>1.3899999999999999E-2</c:v>
                </c:pt>
                <c:pt idx="439">
                  <c:v>1.3899999999999999E-2</c:v>
                </c:pt>
                <c:pt idx="440">
                  <c:v>1.3899999999999999E-2</c:v>
                </c:pt>
                <c:pt idx="441">
                  <c:v>1.3899999999999999E-2</c:v>
                </c:pt>
                <c:pt idx="442">
                  <c:v>1.3899999999999999E-2</c:v>
                </c:pt>
                <c:pt idx="443">
                  <c:v>1.380000000000021E-2</c:v>
                </c:pt>
                <c:pt idx="444">
                  <c:v>1.380000000000021E-2</c:v>
                </c:pt>
                <c:pt idx="445">
                  <c:v>1.380000000000021E-2</c:v>
                </c:pt>
                <c:pt idx="446">
                  <c:v>1.380000000000021E-2</c:v>
                </c:pt>
                <c:pt idx="447">
                  <c:v>1.380000000000021E-2</c:v>
                </c:pt>
                <c:pt idx="448">
                  <c:v>1.3899999999999999E-2</c:v>
                </c:pt>
                <c:pt idx="449">
                  <c:v>1.3899999999999999E-2</c:v>
                </c:pt>
                <c:pt idx="450">
                  <c:v>1.3899999999999999E-2</c:v>
                </c:pt>
                <c:pt idx="451">
                  <c:v>1.3899999999999999E-2</c:v>
                </c:pt>
                <c:pt idx="452">
                  <c:v>1.3899999999999999E-2</c:v>
                </c:pt>
                <c:pt idx="453">
                  <c:v>1.3899999999999999E-2</c:v>
                </c:pt>
                <c:pt idx="454">
                  <c:v>1.3899999999999999E-2</c:v>
                </c:pt>
                <c:pt idx="455">
                  <c:v>1.3899999999999999E-2</c:v>
                </c:pt>
                <c:pt idx="456">
                  <c:v>1.3899999999999999E-2</c:v>
                </c:pt>
                <c:pt idx="457">
                  <c:v>1.3899999999999999E-2</c:v>
                </c:pt>
                <c:pt idx="458">
                  <c:v>1.3899999999999999E-2</c:v>
                </c:pt>
                <c:pt idx="459">
                  <c:v>1.3899999999999999E-2</c:v>
                </c:pt>
                <c:pt idx="460">
                  <c:v>1.3899999999999999E-2</c:v>
                </c:pt>
                <c:pt idx="461">
                  <c:v>1.3899999999999999E-2</c:v>
                </c:pt>
                <c:pt idx="462">
                  <c:v>1.3899999999999999E-2</c:v>
                </c:pt>
                <c:pt idx="463">
                  <c:v>1.3899999999999999E-2</c:v>
                </c:pt>
                <c:pt idx="464">
                  <c:v>1.3899999999999999E-2</c:v>
                </c:pt>
                <c:pt idx="465">
                  <c:v>1.3899999999999999E-2</c:v>
                </c:pt>
                <c:pt idx="466">
                  <c:v>1.3899999999999999E-2</c:v>
                </c:pt>
                <c:pt idx="467">
                  <c:v>1.3899999999999999E-2</c:v>
                </c:pt>
                <c:pt idx="468">
                  <c:v>1.3899999999999999E-2</c:v>
                </c:pt>
                <c:pt idx="469">
                  <c:v>1.9099999999999999E-2</c:v>
                </c:pt>
                <c:pt idx="470">
                  <c:v>1.6299999999999999E-2</c:v>
                </c:pt>
                <c:pt idx="471">
                  <c:v>1.4800000000000001E-2</c:v>
                </c:pt>
                <c:pt idx="472">
                  <c:v>1.43E-2</c:v>
                </c:pt>
                <c:pt idx="473">
                  <c:v>1.4200000000000001E-2</c:v>
                </c:pt>
                <c:pt idx="474">
                  <c:v>1.4100000000000001E-2</c:v>
                </c:pt>
                <c:pt idx="475">
                  <c:v>1.4100000000000001E-2</c:v>
                </c:pt>
                <c:pt idx="476">
                  <c:v>1.4100000000000001E-2</c:v>
                </c:pt>
                <c:pt idx="477">
                  <c:v>1.4100000000000001E-2</c:v>
                </c:pt>
                <c:pt idx="478">
                  <c:v>1.4100000000000001E-2</c:v>
                </c:pt>
                <c:pt idx="479">
                  <c:v>1.4100000000000001E-2</c:v>
                </c:pt>
                <c:pt idx="480">
                  <c:v>1.4100000000000001E-2</c:v>
                </c:pt>
                <c:pt idx="481">
                  <c:v>1.4100000000000001E-2</c:v>
                </c:pt>
                <c:pt idx="482">
                  <c:v>1.4100000000000001E-2</c:v>
                </c:pt>
                <c:pt idx="483">
                  <c:v>1.4100000000000001E-2</c:v>
                </c:pt>
                <c:pt idx="484">
                  <c:v>1.4100000000000001E-2</c:v>
                </c:pt>
                <c:pt idx="485">
                  <c:v>1.4100000000000001E-2</c:v>
                </c:pt>
                <c:pt idx="486">
                  <c:v>1.4100000000000001E-2</c:v>
                </c:pt>
                <c:pt idx="487">
                  <c:v>1.4100000000000001E-2</c:v>
                </c:pt>
                <c:pt idx="488">
                  <c:v>1.4100000000000001E-2</c:v>
                </c:pt>
                <c:pt idx="489">
                  <c:v>1.4100000000000001E-2</c:v>
                </c:pt>
                <c:pt idx="490">
                  <c:v>1.4100000000000001E-2</c:v>
                </c:pt>
                <c:pt idx="491">
                  <c:v>1.4100000000000001E-2</c:v>
                </c:pt>
                <c:pt idx="492">
                  <c:v>1.4100000000000001E-2</c:v>
                </c:pt>
                <c:pt idx="493">
                  <c:v>1.4100000000000001E-2</c:v>
                </c:pt>
                <c:pt idx="494">
                  <c:v>1.4100000000000001E-2</c:v>
                </c:pt>
                <c:pt idx="495">
                  <c:v>1.4100000000000001E-2</c:v>
                </c:pt>
                <c:pt idx="496">
                  <c:v>1.4100000000000001E-2</c:v>
                </c:pt>
                <c:pt idx="497">
                  <c:v>1.4100000000000001E-2</c:v>
                </c:pt>
                <c:pt idx="498">
                  <c:v>1.4100000000000001E-2</c:v>
                </c:pt>
                <c:pt idx="499">
                  <c:v>1.4100000000000001E-2</c:v>
                </c:pt>
                <c:pt idx="500">
                  <c:v>1.4100000000000001E-2</c:v>
                </c:pt>
                <c:pt idx="501">
                  <c:v>1.4100000000000001E-2</c:v>
                </c:pt>
                <c:pt idx="502">
                  <c:v>1.4100000000000001E-2</c:v>
                </c:pt>
                <c:pt idx="503">
                  <c:v>1.43E-2</c:v>
                </c:pt>
                <c:pt idx="504">
                  <c:v>1.43E-2</c:v>
                </c:pt>
                <c:pt idx="505">
                  <c:v>1.43E-2</c:v>
                </c:pt>
                <c:pt idx="506">
                  <c:v>1.43E-2</c:v>
                </c:pt>
                <c:pt idx="507">
                  <c:v>1.43E-2</c:v>
                </c:pt>
                <c:pt idx="508">
                  <c:v>1.43E-2</c:v>
                </c:pt>
                <c:pt idx="509">
                  <c:v>1.43E-2</c:v>
                </c:pt>
                <c:pt idx="510">
                  <c:v>1.43E-2</c:v>
                </c:pt>
                <c:pt idx="511">
                  <c:v>1.43E-2</c:v>
                </c:pt>
                <c:pt idx="512">
                  <c:v>1.43E-2</c:v>
                </c:pt>
                <c:pt idx="513">
                  <c:v>1.43E-2</c:v>
                </c:pt>
                <c:pt idx="514">
                  <c:v>1.43E-2</c:v>
                </c:pt>
                <c:pt idx="515">
                  <c:v>1.43E-2</c:v>
                </c:pt>
                <c:pt idx="516">
                  <c:v>1.43E-2</c:v>
                </c:pt>
                <c:pt idx="517">
                  <c:v>1.43E-2</c:v>
                </c:pt>
                <c:pt idx="518">
                  <c:v>1.43E-2</c:v>
                </c:pt>
                <c:pt idx="519">
                  <c:v>1.43E-2</c:v>
                </c:pt>
                <c:pt idx="520">
                  <c:v>1.43E-2</c:v>
                </c:pt>
                <c:pt idx="521">
                  <c:v>1.43E-2</c:v>
                </c:pt>
                <c:pt idx="522">
                  <c:v>1.4200000000000001E-2</c:v>
                </c:pt>
                <c:pt idx="523">
                  <c:v>1.43E-2</c:v>
                </c:pt>
                <c:pt idx="524">
                  <c:v>1.43E-2</c:v>
                </c:pt>
                <c:pt idx="525">
                  <c:v>1.43E-2</c:v>
                </c:pt>
                <c:pt idx="526">
                  <c:v>1.43E-2</c:v>
                </c:pt>
                <c:pt idx="527">
                  <c:v>1.43E-2</c:v>
                </c:pt>
                <c:pt idx="528">
                  <c:v>1.43E-2</c:v>
                </c:pt>
                <c:pt idx="529">
                  <c:v>1.43E-2</c:v>
                </c:pt>
                <c:pt idx="530">
                  <c:v>1.43E-2</c:v>
                </c:pt>
                <c:pt idx="531">
                  <c:v>1.43E-2</c:v>
                </c:pt>
                <c:pt idx="532">
                  <c:v>1.43E-2</c:v>
                </c:pt>
                <c:pt idx="533">
                  <c:v>1.43E-2</c:v>
                </c:pt>
                <c:pt idx="534">
                  <c:v>1.43E-2</c:v>
                </c:pt>
                <c:pt idx="535">
                  <c:v>1.43E-2</c:v>
                </c:pt>
                <c:pt idx="536">
                  <c:v>1.43E-2</c:v>
                </c:pt>
                <c:pt idx="537">
                  <c:v>1.43E-2</c:v>
                </c:pt>
                <c:pt idx="538">
                  <c:v>1.43E-2</c:v>
                </c:pt>
                <c:pt idx="539">
                  <c:v>1.43E-2</c:v>
                </c:pt>
                <c:pt idx="540">
                  <c:v>1.43E-2</c:v>
                </c:pt>
                <c:pt idx="541">
                  <c:v>1.43E-2</c:v>
                </c:pt>
                <c:pt idx="542">
                  <c:v>1.43E-2</c:v>
                </c:pt>
                <c:pt idx="543">
                  <c:v>1.43E-2</c:v>
                </c:pt>
                <c:pt idx="544">
                  <c:v>1.43E-2</c:v>
                </c:pt>
                <c:pt idx="545">
                  <c:v>1.43E-2</c:v>
                </c:pt>
                <c:pt idx="546">
                  <c:v>1.43E-2</c:v>
                </c:pt>
                <c:pt idx="547">
                  <c:v>1.43E-2</c:v>
                </c:pt>
                <c:pt idx="548">
                  <c:v>1.43E-2</c:v>
                </c:pt>
                <c:pt idx="549">
                  <c:v>1.43E-2</c:v>
                </c:pt>
                <c:pt idx="550">
                  <c:v>1.43E-2</c:v>
                </c:pt>
                <c:pt idx="551">
                  <c:v>1.43E-2</c:v>
                </c:pt>
                <c:pt idx="552">
                  <c:v>1.43E-2</c:v>
                </c:pt>
                <c:pt idx="553">
                  <c:v>1.43E-2</c:v>
                </c:pt>
                <c:pt idx="554">
                  <c:v>1.43E-2</c:v>
                </c:pt>
                <c:pt idx="555">
                  <c:v>1.43E-2</c:v>
                </c:pt>
                <c:pt idx="556">
                  <c:v>1.43E-2</c:v>
                </c:pt>
                <c:pt idx="557">
                  <c:v>1.43E-2</c:v>
                </c:pt>
                <c:pt idx="558">
                  <c:v>1.43E-2</c:v>
                </c:pt>
                <c:pt idx="559">
                  <c:v>1.43E-2</c:v>
                </c:pt>
                <c:pt idx="560">
                  <c:v>1.43E-2</c:v>
                </c:pt>
                <c:pt idx="561">
                  <c:v>1.43E-2</c:v>
                </c:pt>
                <c:pt idx="562">
                  <c:v>1.4200000000000001E-2</c:v>
                </c:pt>
                <c:pt idx="563">
                  <c:v>1.4200000000000001E-2</c:v>
                </c:pt>
                <c:pt idx="564">
                  <c:v>1.6400000000000001E-2</c:v>
                </c:pt>
                <c:pt idx="565">
                  <c:v>1.5800000000000043E-2</c:v>
                </c:pt>
                <c:pt idx="566">
                  <c:v>1.4900000000000005E-2</c:v>
                </c:pt>
                <c:pt idx="567">
                  <c:v>1.4500000000000001E-2</c:v>
                </c:pt>
                <c:pt idx="568">
                  <c:v>1.4400000000000001E-2</c:v>
                </c:pt>
                <c:pt idx="569">
                  <c:v>1.4400000000000001E-2</c:v>
                </c:pt>
                <c:pt idx="570">
                  <c:v>1.4400000000000001E-2</c:v>
                </c:pt>
                <c:pt idx="571">
                  <c:v>1.4400000000000001E-2</c:v>
                </c:pt>
                <c:pt idx="572">
                  <c:v>1.4400000000000001E-2</c:v>
                </c:pt>
                <c:pt idx="573">
                  <c:v>1.4400000000000001E-2</c:v>
                </c:pt>
                <c:pt idx="574">
                  <c:v>1.4400000000000001E-2</c:v>
                </c:pt>
                <c:pt idx="575">
                  <c:v>1.4400000000000001E-2</c:v>
                </c:pt>
                <c:pt idx="576">
                  <c:v>1.4400000000000001E-2</c:v>
                </c:pt>
                <c:pt idx="577">
                  <c:v>1.4400000000000001E-2</c:v>
                </c:pt>
                <c:pt idx="578">
                  <c:v>0.16039999999999999</c:v>
                </c:pt>
                <c:pt idx="579">
                  <c:v>6.8300000000000013E-2</c:v>
                </c:pt>
                <c:pt idx="580">
                  <c:v>3.1399999999999997E-2</c:v>
                </c:pt>
                <c:pt idx="581">
                  <c:v>2.0299999999999999E-2</c:v>
                </c:pt>
                <c:pt idx="582">
                  <c:v>1.6899999999999998E-2</c:v>
                </c:pt>
                <c:pt idx="583">
                  <c:v>1.5900000000000001E-2</c:v>
                </c:pt>
                <c:pt idx="584">
                  <c:v>1.5500000000000081E-2</c:v>
                </c:pt>
                <c:pt idx="585">
                  <c:v>1.5299999999999998E-2</c:v>
                </c:pt>
                <c:pt idx="586">
                  <c:v>1.5299999999999998E-2</c:v>
                </c:pt>
                <c:pt idx="587">
                  <c:v>1.5200000000000003E-2</c:v>
                </c:pt>
                <c:pt idx="588">
                  <c:v>1.5200000000000003E-2</c:v>
                </c:pt>
                <c:pt idx="589">
                  <c:v>1.5200000000000003E-2</c:v>
                </c:pt>
                <c:pt idx="590">
                  <c:v>1.5200000000000003E-2</c:v>
                </c:pt>
                <c:pt idx="591">
                  <c:v>1.5200000000000003E-2</c:v>
                </c:pt>
                <c:pt idx="592">
                  <c:v>1.5200000000000003E-2</c:v>
                </c:pt>
                <c:pt idx="593">
                  <c:v>1.5200000000000003E-2</c:v>
                </c:pt>
                <c:pt idx="594">
                  <c:v>1.5200000000000003E-2</c:v>
                </c:pt>
                <c:pt idx="595">
                  <c:v>1.5200000000000003E-2</c:v>
                </c:pt>
                <c:pt idx="596">
                  <c:v>1.5200000000000003E-2</c:v>
                </c:pt>
                <c:pt idx="597">
                  <c:v>1.5200000000000003E-2</c:v>
                </c:pt>
                <c:pt idx="598">
                  <c:v>1.5200000000000003E-2</c:v>
                </c:pt>
                <c:pt idx="599">
                  <c:v>1.5200000000000003E-2</c:v>
                </c:pt>
                <c:pt idx="600">
                  <c:v>1.5200000000000003E-2</c:v>
                </c:pt>
                <c:pt idx="601">
                  <c:v>1.5200000000000003E-2</c:v>
                </c:pt>
                <c:pt idx="602">
                  <c:v>1.5200000000000003E-2</c:v>
                </c:pt>
                <c:pt idx="603">
                  <c:v>1.5200000000000003E-2</c:v>
                </c:pt>
                <c:pt idx="604">
                  <c:v>1.5200000000000003E-2</c:v>
                </c:pt>
                <c:pt idx="605">
                  <c:v>1.5200000000000003E-2</c:v>
                </c:pt>
                <c:pt idx="606">
                  <c:v>1.5200000000000003E-2</c:v>
                </c:pt>
                <c:pt idx="607">
                  <c:v>1.5200000000000003E-2</c:v>
                </c:pt>
                <c:pt idx="608">
                  <c:v>1.5200000000000003E-2</c:v>
                </c:pt>
                <c:pt idx="609">
                  <c:v>1.5200000000000003E-2</c:v>
                </c:pt>
                <c:pt idx="610">
                  <c:v>1.5200000000000003E-2</c:v>
                </c:pt>
                <c:pt idx="611">
                  <c:v>1.5200000000000003E-2</c:v>
                </c:pt>
                <c:pt idx="612">
                  <c:v>1.5200000000000003E-2</c:v>
                </c:pt>
                <c:pt idx="613">
                  <c:v>1.5200000000000003E-2</c:v>
                </c:pt>
                <c:pt idx="614">
                  <c:v>1.5200000000000003E-2</c:v>
                </c:pt>
                <c:pt idx="615">
                  <c:v>1.5200000000000003E-2</c:v>
                </c:pt>
                <c:pt idx="616">
                  <c:v>1.5200000000000003E-2</c:v>
                </c:pt>
                <c:pt idx="617">
                  <c:v>1.5200000000000003E-2</c:v>
                </c:pt>
                <c:pt idx="618">
                  <c:v>1.5200000000000003E-2</c:v>
                </c:pt>
                <c:pt idx="619">
                  <c:v>1.5200000000000003E-2</c:v>
                </c:pt>
                <c:pt idx="620">
                  <c:v>1.5100000000000021E-2</c:v>
                </c:pt>
                <c:pt idx="621">
                  <c:v>1.5100000000000021E-2</c:v>
                </c:pt>
                <c:pt idx="622">
                  <c:v>1.5100000000000021E-2</c:v>
                </c:pt>
                <c:pt idx="623">
                  <c:v>1.5100000000000021E-2</c:v>
                </c:pt>
                <c:pt idx="624">
                  <c:v>1.5100000000000021E-2</c:v>
                </c:pt>
                <c:pt idx="625">
                  <c:v>1.5100000000000021E-2</c:v>
                </c:pt>
                <c:pt idx="626">
                  <c:v>1.5100000000000021E-2</c:v>
                </c:pt>
                <c:pt idx="627">
                  <c:v>1.5100000000000021E-2</c:v>
                </c:pt>
                <c:pt idx="628">
                  <c:v>1.5100000000000021E-2</c:v>
                </c:pt>
                <c:pt idx="629">
                  <c:v>1.5100000000000021E-2</c:v>
                </c:pt>
                <c:pt idx="630">
                  <c:v>1.5100000000000021E-2</c:v>
                </c:pt>
                <c:pt idx="631">
                  <c:v>1.5100000000000021E-2</c:v>
                </c:pt>
                <c:pt idx="632">
                  <c:v>1.5100000000000021E-2</c:v>
                </c:pt>
                <c:pt idx="633">
                  <c:v>1.5100000000000021E-2</c:v>
                </c:pt>
                <c:pt idx="634">
                  <c:v>1.5100000000000021E-2</c:v>
                </c:pt>
                <c:pt idx="635">
                  <c:v>1.5100000000000021E-2</c:v>
                </c:pt>
                <c:pt idx="636">
                  <c:v>1.5100000000000021E-2</c:v>
                </c:pt>
                <c:pt idx="637">
                  <c:v>1.5100000000000021E-2</c:v>
                </c:pt>
                <c:pt idx="638">
                  <c:v>1.5100000000000021E-2</c:v>
                </c:pt>
                <c:pt idx="639">
                  <c:v>1.5100000000000021E-2</c:v>
                </c:pt>
                <c:pt idx="640">
                  <c:v>1.5100000000000021E-2</c:v>
                </c:pt>
                <c:pt idx="641">
                  <c:v>1.5100000000000021E-2</c:v>
                </c:pt>
                <c:pt idx="642">
                  <c:v>1.5100000000000021E-2</c:v>
                </c:pt>
                <c:pt idx="643">
                  <c:v>1.5100000000000021E-2</c:v>
                </c:pt>
                <c:pt idx="644">
                  <c:v>1.5100000000000021E-2</c:v>
                </c:pt>
                <c:pt idx="645">
                  <c:v>1.5100000000000021E-2</c:v>
                </c:pt>
                <c:pt idx="646">
                  <c:v>1.5100000000000021E-2</c:v>
                </c:pt>
                <c:pt idx="647">
                  <c:v>1.5100000000000021E-2</c:v>
                </c:pt>
                <c:pt idx="648">
                  <c:v>1.5100000000000021E-2</c:v>
                </c:pt>
                <c:pt idx="649">
                  <c:v>1.5100000000000021E-2</c:v>
                </c:pt>
                <c:pt idx="650">
                  <c:v>1.5100000000000021E-2</c:v>
                </c:pt>
                <c:pt idx="651">
                  <c:v>1.5100000000000021E-2</c:v>
                </c:pt>
                <c:pt idx="652">
                  <c:v>1.5100000000000021E-2</c:v>
                </c:pt>
                <c:pt idx="653">
                  <c:v>1.5100000000000021E-2</c:v>
                </c:pt>
                <c:pt idx="654">
                  <c:v>1.5100000000000021E-2</c:v>
                </c:pt>
                <c:pt idx="655">
                  <c:v>1.5100000000000021E-2</c:v>
                </c:pt>
                <c:pt idx="656">
                  <c:v>1.5100000000000021E-2</c:v>
                </c:pt>
                <c:pt idx="657">
                  <c:v>1.5100000000000021E-2</c:v>
                </c:pt>
                <c:pt idx="658">
                  <c:v>1.5100000000000021E-2</c:v>
                </c:pt>
                <c:pt idx="659">
                  <c:v>1.5100000000000021E-2</c:v>
                </c:pt>
                <c:pt idx="660">
                  <c:v>1.5100000000000021E-2</c:v>
                </c:pt>
                <c:pt idx="661">
                  <c:v>1.5100000000000021E-2</c:v>
                </c:pt>
                <c:pt idx="662">
                  <c:v>1.5100000000000021E-2</c:v>
                </c:pt>
                <c:pt idx="663">
                  <c:v>1.5100000000000021E-2</c:v>
                </c:pt>
                <c:pt idx="664">
                  <c:v>1.5100000000000021E-2</c:v>
                </c:pt>
                <c:pt idx="665">
                  <c:v>1.5100000000000021E-2</c:v>
                </c:pt>
                <c:pt idx="666">
                  <c:v>1.5100000000000021E-2</c:v>
                </c:pt>
                <c:pt idx="667">
                  <c:v>1.5100000000000021E-2</c:v>
                </c:pt>
                <c:pt idx="668">
                  <c:v>1.5100000000000021E-2</c:v>
                </c:pt>
                <c:pt idx="669">
                  <c:v>1.4999999999999998E-2</c:v>
                </c:pt>
                <c:pt idx="670">
                  <c:v>1.4999999999999998E-2</c:v>
                </c:pt>
                <c:pt idx="671">
                  <c:v>1.4999999999999998E-2</c:v>
                </c:pt>
                <c:pt idx="672">
                  <c:v>1.4999999999999998E-2</c:v>
                </c:pt>
                <c:pt idx="673">
                  <c:v>1.4999999999999998E-2</c:v>
                </c:pt>
                <c:pt idx="674">
                  <c:v>1.4999999999999998E-2</c:v>
                </c:pt>
                <c:pt idx="675">
                  <c:v>1.4999999999999998E-2</c:v>
                </c:pt>
                <c:pt idx="676">
                  <c:v>1.4999999999999998E-2</c:v>
                </c:pt>
                <c:pt idx="677">
                  <c:v>1.4999999999999998E-2</c:v>
                </c:pt>
                <c:pt idx="678">
                  <c:v>1.4999999999999998E-2</c:v>
                </c:pt>
                <c:pt idx="679">
                  <c:v>1.4999999999999998E-2</c:v>
                </c:pt>
                <c:pt idx="680">
                  <c:v>1.4999999999999998E-2</c:v>
                </c:pt>
                <c:pt idx="681">
                  <c:v>1.4999999999999998E-2</c:v>
                </c:pt>
                <c:pt idx="682">
                  <c:v>1.4999999999999998E-2</c:v>
                </c:pt>
                <c:pt idx="683">
                  <c:v>1.4999999999999998E-2</c:v>
                </c:pt>
                <c:pt idx="684">
                  <c:v>1.4999999999999998E-2</c:v>
                </c:pt>
                <c:pt idx="685">
                  <c:v>1.4999999999999998E-2</c:v>
                </c:pt>
                <c:pt idx="686">
                  <c:v>1.4999999999999998E-2</c:v>
                </c:pt>
                <c:pt idx="687">
                  <c:v>1.4999999999999998E-2</c:v>
                </c:pt>
                <c:pt idx="688">
                  <c:v>1.4999999999999998E-2</c:v>
                </c:pt>
                <c:pt idx="689">
                  <c:v>1.4999999999999998E-2</c:v>
                </c:pt>
                <c:pt idx="690">
                  <c:v>1.4999999999999998E-2</c:v>
                </c:pt>
                <c:pt idx="691">
                  <c:v>1.4999999999999998E-2</c:v>
                </c:pt>
                <c:pt idx="692">
                  <c:v>1.4999999999999998E-2</c:v>
                </c:pt>
                <c:pt idx="693">
                  <c:v>1.4999999999999998E-2</c:v>
                </c:pt>
                <c:pt idx="694">
                  <c:v>1.4999999999999998E-2</c:v>
                </c:pt>
                <c:pt idx="695">
                  <c:v>1.4999999999999998E-2</c:v>
                </c:pt>
                <c:pt idx="696">
                  <c:v>1.4999999999999998E-2</c:v>
                </c:pt>
                <c:pt idx="697">
                  <c:v>1.4999999999999998E-2</c:v>
                </c:pt>
                <c:pt idx="698">
                  <c:v>1.4999999999999998E-2</c:v>
                </c:pt>
                <c:pt idx="699">
                  <c:v>1.4999999999999998E-2</c:v>
                </c:pt>
                <c:pt idx="700">
                  <c:v>1.4999999999999998E-2</c:v>
                </c:pt>
                <c:pt idx="701">
                  <c:v>1.4999999999999998E-2</c:v>
                </c:pt>
                <c:pt idx="702">
                  <c:v>1.4999999999999998E-2</c:v>
                </c:pt>
                <c:pt idx="703">
                  <c:v>1.4999999999999998E-2</c:v>
                </c:pt>
                <c:pt idx="704">
                  <c:v>1.4999999999999998E-2</c:v>
                </c:pt>
                <c:pt idx="705">
                  <c:v>1.4999999999999998E-2</c:v>
                </c:pt>
                <c:pt idx="706">
                  <c:v>1.4999999999999998E-2</c:v>
                </c:pt>
                <c:pt idx="707">
                  <c:v>1.4999999999999998E-2</c:v>
                </c:pt>
                <c:pt idx="708">
                  <c:v>1.4999999999999998E-2</c:v>
                </c:pt>
                <c:pt idx="709">
                  <c:v>1.4999999999999998E-2</c:v>
                </c:pt>
                <c:pt idx="710">
                  <c:v>1.4999999999999998E-2</c:v>
                </c:pt>
                <c:pt idx="711">
                  <c:v>1.4999999999999998E-2</c:v>
                </c:pt>
                <c:pt idx="712">
                  <c:v>1.4999999999999998E-2</c:v>
                </c:pt>
                <c:pt idx="713">
                  <c:v>1.4999999999999998E-2</c:v>
                </c:pt>
                <c:pt idx="714">
                  <c:v>1.4999999999999998E-2</c:v>
                </c:pt>
                <c:pt idx="715">
                  <c:v>1.4999999999999998E-2</c:v>
                </c:pt>
                <c:pt idx="716">
                  <c:v>1.4999999999999998E-2</c:v>
                </c:pt>
                <c:pt idx="717">
                  <c:v>1.4999999999999998E-2</c:v>
                </c:pt>
                <c:pt idx="718">
                  <c:v>1.4999999999999998E-2</c:v>
                </c:pt>
                <c:pt idx="719">
                  <c:v>3.8900000000000004E-2</c:v>
                </c:pt>
                <c:pt idx="720">
                  <c:v>2.4500000000000001E-2</c:v>
                </c:pt>
                <c:pt idx="721">
                  <c:v>1.7800000000000003E-2</c:v>
                </c:pt>
                <c:pt idx="722">
                  <c:v>3.1100000000000006E-2</c:v>
                </c:pt>
                <c:pt idx="723">
                  <c:v>2.1300000000000006E-2</c:v>
                </c:pt>
                <c:pt idx="724">
                  <c:v>1.6799999999999999E-2</c:v>
                </c:pt>
                <c:pt idx="725">
                  <c:v>1.5500000000000081E-2</c:v>
                </c:pt>
                <c:pt idx="726">
                  <c:v>1.5200000000000003E-2</c:v>
                </c:pt>
                <c:pt idx="727">
                  <c:v>1.5599999999999998E-2</c:v>
                </c:pt>
                <c:pt idx="728">
                  <c:v>5.8800000000000012E-2</c:v>
                </c:pt>
                <c:pt idx="729">
                  <c:v>3.2300000000000002E-2</c:v>
                </c:pt>
                <c:pt idx="730">
                  <c:v>2.0299999999999999E-2</c:v>
                </c:pt>
                <c:pt idx="731">
                  <c:v>1.6700000000000249E-2</c:v>
                </c:pt>
                <c:pt idx="732">
                  <c:v>1.5699999999999999E-2</c:v>
                </c:pt>
                <c:pt idx="733">
                  <c:v>1.5400000000000021E-2</c:v>
                </c:pt>
                <c:pt idx="734">
                  <c:v>1.5400000000000021E-2</c:v>
                </c:pt>
                <c:pt idx="735">
                  <c:v>1.5299999999999998E-2</c:v>
                </c:pt>
                <c:pt idx="736">
                  <c:v>1.5299999999999998E-2</c:v>
                </c:pt>
                <c:pt idx="737">
                  <c:v>1.5299999999999998E-2</c:v>
                </c:pt>
                <c:pt idx="738">
                  <c:v>1.5299999999999998E-2</c:v>
                </c:pt>
                <c:pt idx="739">
                  <c:v>3.500000000000001E-2</c:v>
                </c:pt>
                <c:pt idx="740">
                  <c:v>2.35E-2</c:v>
                </c:pt>
                <c:pt idx="741">
                  <c:v>1.7800000000000003E-2</c:v>
                </c:pt>
                <c:pt idx="742">
                  <c:v>4.4299999999999999E-2</c:v>
                </c:pt>
                <c:pt idx="743">
                  <c:v>2.7200000000000012E-2</c:v>
                </c:pt>
                <c:pt idx="744">
                  <c:v>1.9199999999999998E-2</c:v>
                </c:pt>
                <c:pt idx="745">
                  <c:v>1.6799999999999999E-2</c:v>
                </c:pt>
                <c:pt idx="746">
                  <c:v>1.6199999999999999E-2</c:v>
                </c:pt>
                <c:pt idx="747">
                  <c:v>2.0500000000000001E-2</c:v>
                </c:pt>
                <c:pt idx="748">
                  <c:v>1.7800000000000003E-2</c:v>
                </c:pt>
                <c:pt idx="749">
                  <c:v>2.0000000000000011E-2</c:v>
                </c:pt>
                <c:pt idx="750">
                  <c:v>1.7600000000000001E-2</c:v>
                </c:pt>
                <c:pt idx="751">
                  <c:v>1.6600000000000201E-2</c:v>
                </c:pt>
                <c:pt idx="752">
                  <c:v>1.6299999999999999E-2</c:v>
                </c:pt>
                <c:pt idx="753">
                  <c:v>1.6199999999999999E-2</c:v>
                </c:pt>
                <c:pt idx="754">
                  <c:v>1.6199999999999999E-2</c:v>
                </c:pt>
                <c:pt idx="755">
                  <c:v>1.6199999999999999E-2</c:v>
                </c:pt>
                <c:pt idx="756">
                  <c:v>1.6199999999999999E-2</c:v>
                </c:pt>
                <c:pt idx="757">
                  <c:v>1.6199999999999999E-2</c:v>
                </c:pt>
                <c:pt idx="758">
                  <c:v>1.6199999999999999E-2</c:v>
                </c:pt>
                <c:pt idx="759">
                  <c:v>1.6199999999999999E-2</c:v>
                </c:pt>
                <c:pt idx="760">
                  <c:v>1.6199999999999999E-2</c:v>
                </c:pt>
                <c:pt idx="761">
                  <c:v>1.6199999999999999E-2</c:v>
                </c:pt>
                <c:pt idx="762">
                  <c:v>1.6199999999999999E-2</c:v>
                </c:pt>
                <c:pt idx="763">
                  <c:v>2.1100000000000001E-2</c:v>
                </c:pt>
                <c:pt idx="764">
                  <c:v>1.9900000000000324E-2</c:v>
                </c:pt>
                <c:pt idx="765">
                  <c:v>1.7399999999999999E-2</c:v>
                </c:pt>
                <c:pt idx="766">
                  <c:v>1.9800000000000314E-2</c:v>
                </c:pt>
                <c:pt idx="767">
                  <c:v>1.7600000000000001E-2</c:v>
                </c:pt>
                <c:pt idx="768">
                  <c:v>1.6600000000000201E-2</c:v>
                </c:pt>
                <c:pt idx="769">
                  <c:v>1.6299999999999999E-2</c:v>
                </c:pt>
                <c:pt idx="770">
                  <c:v>1.6299999999999999E-2</c:v>
                </c:pt>
                <c:pt idx="771">
                  <c:v>1.6199999999999999E-2</c:v>
                </c:pt>
                <c:pt idx="772">
                  <c:v>1.6199999999999999E-2</c:v>
                </c:pt>
                <c:pt idx="773">
                  <c:v>1.6199999999999999E-2</c:v>
                </c:pt>
                <c:pt idx="774">
                  <c:v>1.6199999999999999E-2</c:v>
                </c:pt>
                <c:pt idx="775">
                  <c:v>1.6899999999999998E-2</c:v>
                </c:pt>
                <c:pt idx="776">
                  <c:v>7.4500000000000094E-2</c:v>
                </c:pt>
                <c:pt idx="777">
                  <c:v>4.0800000000000003E-2</c:v>
                </c:pt>
                <c:pt idx="778">
                  <c:v>2.3900000000000001E-2</c:v>
                </c:pt>
                <c:pt idx="779">
                  <c:v>1.8900000000000246E-2</c:v>
                </c:pt>
                <c:pt idx="780">
                  <c:v>1.7500000000000005E-2</c:v>
                </c:pt>
                <c:pt idx="781">
                  <c:v>1.72E-2</c:v>
                </c:pt>
                <c:pt idx="782">
                  <c:v>1.7100000000000001E-2</c:v>
                </c:pt>
                <c:pt idx="783">
                  <c:v>1.7000000000000001E-2</c:v>
                </c:pt>
                <c:pt idx="784">
                  <c:v>1.7000000000000001E-2</c:v>
                </c:pt>
                <c:pt idx="785">
                  <c:v>1.7000000000000001E-2</c:v>
                </c:pt>
                <c:pt idx="786">
                  <c:v>1.7000000000000001E-2</c:v>
                </c:pt>
                <c:pt idx="787">
                  <c:v>1.7000000000000001E-2</c:v>
                </c:pt>
                <c:pt idx="788">
                  <c:v>1.7000000000000001E-2</c:v>
                </c:pt>
                <c:pt idx="789">
                  <c:v>1.7000000000000001E-2</c:v>
                </c:pt>
                <c:pt idx="790">
                  <c:v>1.7000000000000001E-2</c:v>
                </c:pt>
                <c:pt idx="791">
                  <c:v>1.7000000000000001E-2</c:v>
                </c:pt>
                <c:pt idx="792">
                  <c:v>1.7000000000000001E-2</c:v>
                </c:pt>
                <c:pt idx="793">
                  <c:v>1.7000000000000001E-2</c:v>
                </c:pt>
                <c:pt idx="794">
                  <c:v>1.7000000000000001E-2</c:v>
                </c:pt>
                <c:pt idx="795">
                  <c:v>1.7000000000000001E-2</c:v>
                </c:pt>
                <c:pt idx="796">
                  <c:v>1.7000000000000001E-2</c:v>
                </c:pt>
                <c:pt idx="797">
                  <c:v>1.6899999999999998E-2</c:v>
                </c:pt>
                <c:pt idx="798">
                  <c:v>1.6899999999999998E-2</c:v>
                </c:pt>
                <c:pt idx="799">
                  <c:v>1.77E-2</c:v>
                </c:pt>
                <c:pt idx="800">
                  <c:v>1.7500000000000005E-2</c:v>
                </c:pt>
                <c:pt idx="801">
                  <c:v>1.7800000000000003E-2</c:v>
                </c:pt>
                <c:pt idx="802">
                  <c:v>1.7299999999999996E-2</c:v>
                </c:pt>
                <c:pt idx="803">
                  <c:v>1.7000000000000001E-2</c:v>
                </c:pt>
                <c:pt idx="804">
                  <c:v>1.7000000000000001E-2</c:v>
                </c:pt>
                <c:pt idx="805">
                  <c:v>1.6899999999999998E-2</c:v>
                </c:pt>
                <c:pt idx="806">
                  <c:v>1.9900000000000324E-2</c:v>
                </c:pt>
                <c:pt idx="807">
                  <c:v>1.8100000000000043E-2</c:v>
                </c:pt>
                <c:pt idx="808">
                  <c:v>1.7600000000000001E-2</c:v>
                </c:pt>
                <c:pt idx="809">
                  <c:v>1.9300000000000272E-2</c:v>
                </c:pt>
                <c:pt idx="810">
                  <c:v>1.8400000000000041E-2</c:v>
                </c:pt>
                <c:pt idx="811">
                  <c:v>1.7500000000000005E-2</c:v>
                </c:pt>
                <c:pt idx="812">
                  <c:v>1.7100000000000001E-2</c:v>
                </c:pt>
                <c:pt idx="813">
                  <c:v>1.7100000000000001E-2</c:v>
                </c:pt>
                <c:pt idx="814">
                  <c:v>0.41860000000000008</c:v>
                </c:pt>
                <c:pt idx="815">
                  <c:v>0.15430000000000021</c:v>
                </c:pt>
                <c:pt idx="816">
                  <c:v>5.8100000000000013E-2</c:v>
                </c:pt>
                <c:pt idx="817">
                  <c:v>3.0200000000000012E-2</c:v>
                </c:pt>
                <c:pt idx="818">
                  <c:v>2.1800000000000052E-2</c:v>
                </c:pt>
                <c:pt idx="819">
                  <c:v>1.9099999999999999E-2</c:v>
                </c:pt>
                <c:pt idx="820">
                  <c:v>1.8200000000000063E-2</c:v>
                </c:pt>
                <c:pt idx="821">
                  <c:v>1.7899999999999999E-2</c:v>
                </c:pt>
                <c:pt idx="822">
                  <c:v>1.7800000000000003E-2</c:v>
                </c:pt>
                <c:pt idx="823">
                  <c:v>2.1900000000000006E-2</c:v>
                </c:pt>
                <c:pt idx="824">
                  <c:v>1.9900000000000324E-2</c:v>
                </c:pt>
                <c:pt idx="825">
                  <c:v>2.1399999999999999E-2</c:v>
                </c:pt>
                <c:pt idx="826">
                  <c:v>2.1500000000000002E-2</c:v>
                </c:pt>
                <c:pt idx="827">
                  <c:v>2.2900000000000011E-2</c:v>
                </c:pt>
                <c:pt idx="828">
                  <c:v>2.0600000000000011E-2</c:v>
                </c:pt>
                <c:pt idx="829">
                  <c:v>1.9000000000000249E-2</c:v>
                </c:pt>
                <c:pt idx="830">
                  <c:v>2.7500000000000011E-2</c:v>
                </c:pt>
                <c:pt idx="831">
                  <c:v>2.3800000000000002E-2</c:v>
                </c:pt>
                <c:pt idx="832">
                  <c:v>2.0299999999999999E-2</c:v>
                </c:pt>
                <c:pt idx="833">
                  <c:v>1.9099999999999999E-2</c:v>
                </c:pt>
                <c:pt idx="834">
                  <c:v>1.8800000000000247E-2</c:v>
                </c:pt>
                <c:pt idx="835">
                  <c:v>1.8800000000000247E-2</c:v>
                </c:pt>
                <c:pt idx="836">
                  <c:v>1.8700000000000244E-2</c:v>
                </c:pt>
                <c:pt idx="837">
                  <c:v>1.8700000000000244E-2</c:v>
                </c:pt>
                <c:pt idx="838">
                  <c:v>1.8700000000000244E-2</c:v>
                </c:pt>
                <c:pt idx="839">
                  <c:v>1.8700000000000244E-2</c:v>
                </c:pt>
                <c:pt idx="840">
                  <c:v>1.8700000000000244E-2</c:v>
                </c:pt>
                <c:pt idx="841">
                  <c:v>1.8700000000000244E-2</c:v>
                </c:pt>
                <c:pt idx="842">
                  <c:v>1.8700000000000244E-2</c:v>
                </c:pt>
                <c:pt idx="843">
                  <c:v>1.8700000000000244E-2</c:v>
                </c:pt>
                <c:pt idx="844">
                  <c:v>1.8700000000000244E-2</c:v>
                </c:pt>
                <c:pt idx="845">
                  <c:v>1.8700000000000244E-2</c:v>
                </c:pt>
                <c:pt idx="846">
                  <c:v>1.8700000000000244E-2</c:v>
                </c:pt>
                <c:pt idx="847">
                  <c:v>1.8700000000000244E-2</c:v>
                </c:pt>
                <c:pt idx="848">
                  <c:v>1.8700000000000244E-2</c:v>
                </c:pt>
                <c:pt idx="849">
                  <c:v>1.8700000000000244E-2</c:v>
                </c:pt>
                <c:pt idx="850">
                  <c:v>1.8700000000000244E-2</c:v>
                </c:pt>
                <c:pt idx="851">
                  <c:v>1.8700000000000244E-2</c:v>
                </c:pt>
                <c:pt idx="852">
                  <c:v>1.8700000000000244E-2</c:v>
                </c:pt>
                <c:pt idx="853">
                  <c:v>1.8700000000000244E-2</c:v>
                </c:pt>
                <c:pt idx="854">
                  <c:v>1.8700000000000244E-2</c:v>
                </c:pt>
                <c:pt idx="855">
                  <c:v>1.8700000000000244E-2</c:v>
                </c:pt>
                <c:pt idx="856">
                  <c:v>1.8700000000000244E-2</c:v>
                </c:pt>
                <c:pt idx="857">
                  <c:v>1.8700000000000244E-2</c:v>
                </c:pt>
                <c:pt idx="858">
                  <c:v>1.8700000000000244E-2</c:v>
                </c:pt>
                <c:pt idx="859">
                  <c:v>1.8700000000000244E-2</c:v>
                </c:pt>
                <c:pt idx="860">
                  <c:v>1.8700000000000244E-2</c:v>
                </c:pt>
                <c:pt idx="861">
                  <c:v>1.8700000000000244E-2</c:v>
                </c:pt>
                <c:pt idx="862">
                  <c:v>1.8700000000000244E-2</c:v>
                </c:pt>
                <c:pt idx="863">
                  <c:v>1.8700000000000244E-2</c:v>
                </c:pt>
                <c:pt idx="864">
                  <c:v>1.8700000000000244E-2</c:v>
                </c:pt>
                <c:pt idx="865">
                  <c:v>1.8700000000000244E-2</c:v>
                </c:pt>
                <c:pt idx="866">
                  <c:v>1.8700000000000244E-2</c:v>
                </c:pt>
                <c:pt idx="867">
                  <c:v>1.8700000000000244E-2</c:v>
                </c:pt>
                <c:pt idx="868">
                  <c:v>1.8700000000000244E-2</c:v>
                </c:pt>
                <c:pt idx="869">
                  <c:v>1.8700000000000244E-2</c:v>
                </c:pt>
                <c:pt idx="870">
                  <c:v>1.8599999999999998E-2</c:v>
                </c:pt>
                <c:pt idx="871">
                  <c:v>1.8599999999999998E-2</c:v>
                </c:pt>
                <c:pt idx="872">
                  <c:v>1.8599999999999998E-2</c:v>
                </c:pt>
                <c:pt idx="873">
                  <c:v>1.8599999999999998E-2</c:v>
                </c:pt>
                <c:pt idx="874">
                  <c:v>1.8599999999999998E-2</c:v>
                </c:pt>
                <c:pt idx="875">
                  <c:v>1.8599999999999998E-2</c:v>
                </c:pt>
                <c:pt idx="876">
                  <c:v>1.8599999999999998E-2</c:v>
                </c:pt>
                <c:pt idx="877">
                  <c:v>1.8599999999999998E-2</c:v>
                </c:pt>
                <c:pt idx="878">
                  <c:v>1.8599999999999998E-2</c:v>
                </c:pt>
                <c:pt idx="879">
                  <c:v>1.8599999999999998E-2</c:v>
                </c:pt>
                <c:pt idx="880">
                  <c:v>1.8599999999999998E-2</c:v>
                </c:pt>
                <c:pt idx="881">
                  <c:v>1.8599999999999998E-2</c:v>
                </c:pt>
                <c:pt idx="882">
                  <c:v>1.8599999999999998E-2</c:v>
                </c:pt>
                <c:pt idx="883">
                  <c:v>1.8599999999999998E-2</c:v>
                </c:pt>
                <c:pt idx="884">
                  <c:v>1.8599999999999998E-2</c:v>
                </c:pt>
                <c:pt idx="885">
                  <c:v>1.8599999999999998E-2</c:v>
                </c:pt>
                <c:pt idx="886">
                  <c:v>1.8599999999999998E-2</c:v>
                </c:pt>
                <c:pt idx="887">
                  <c:v>1.8599999999999998E-2</c:v>
                </c:pt>
                <c:pt idx="888">
                  <c:v>1.8599999999999998E-2</c:v>
                </c:pt>
                <c:pt idx="889">
                  <c:v>1.8599999999999998E-2</c:v>
                </c:pt>
                <c:pt idx="890">
                  <c:v>1.8599999999999998E-2</c:v>
                </c:pt>
                <c:pt idx="891">
                  <c:v>1.8599999999999998E-2</c:v>
                </c:pt>
                <c:pt idx="892">
                  <c:v>1.8599999999999998E-2</c:v>
                </c:pt>
                <c:pt idx="893">
                  <c:v>1.8599999999999998E-2</c:v>
                </c:pt>
                <c:pt idx="894">
                  <c:v>1.9300000000000272E-2</c:v>
                </c:pt>
                <c:pt idx="895">
                  <c:v>1.8900000000000246E-2</c:v>
                </c:pt>
                <c:pt idx="896">
                  <c:v>1.8700000000000244E-2</c:v>
                </c:pt>
                <c:pt idx="897">
                  <c:v>2.5999999999999999E-2</c:v>
                </c:pt>
                <c:pt idx="898">
                  <c:v>2.1500000000000002E-2</c:v>
                </c:pt>
                <c:pt idx="899">
                  <c:v>1.9300000000000272E-2</c:v>
                </c:pt>
                <c:pt idx="900">
                  <c:v>1.8800000000000247E-2</c:v>
                </c:pt>
                <c:pt idx="901">
                  <c:v>1.8599999999999998E-2</c:v>
                </c:pt>
                <c:pt idx="902">
                  <c:v>1.8599999999999998E-2</c:v>
                </c:pt>
                <c:pt idx="903">
                  <c:v>1.8599999999999998E-2</c:v>
                </c:pt>
                <c:pt idx="904">
                  <c:v>1.8599999999999998E-2</c:v>
                </c:pt>
                <c:pt idx="905">
                  <c:v>1.8599999999999998E-2</c:v>
                </c:pt>
                <c:pt idx="906">
                  <c:v>1.8599999999999998E-2</c:v>
                </c:pt>
                <c:pt idx="907">
                  <c:v>1.8599999999999998E-2</c:v>
                </c:pt>
                <c:pt idx="908">
                  <c:v>1.8599999999999998E-2</c:v>
                </c:pt>
                <c:pt idx="909">
                  <c:v>2.2900000000000011E-2</c:v>
                </c:pt>
                <c:pt idx="910">
                  <c:v>2.1300000000000006E-2</c:v>
                </c:pt>
                <c:pt idx="911">
                  <c:v>1.9400000000000289E-2</c:v>
                </c:pt>
                <c:pt idx="912">
                  <c:v>1.8800000000000247E-2</c:v>
                </c:pt>
                <c:pt idx="913">
                  <c:v>1.8599999999999998E-2</c:v>
                </c:pt>
                <c:pt idx="914">
                  <c:v>2.4900000000000002E-2</c:v>
                </c:pt>
                <c:pt idx="915">
                  <c:v>2.1000000000000012E-2</c:v>
                </c:pt>
                <c:pt idx="916">
                  <c:v>1.9199999999999998E-2</c:v>
                </c:pt>
                <c:pt idx="917">
                  <c:v>1.8800000000000247E-2</c:v>
                </c:pt>
                <c:pt idx="918">
                  <c:v>2.0600000000000011E-2</c:v>
                </c:pt>
                <c:pt idx="919">
                  <c:v>1.9400000000000289E-2</c:v>
                </c:pt>
                <c:pt idx="920">
                  <c:v>1.8800000000000247E-2</c:v>
                </c:pt>
                <c:pt idx="921">
                  <c:v>1.8599999999999998E-2</c:v>
                </c:pt>
                <c:pt idx="922">
                  <c:v>2.1300000000000006E-2</c:v>
                </c:pt>
                <c:pt idx="923">
                  <c:v>0.35460000000000008</c:v>
                </c:pt>
                <c:pt idx="924">
                  <c:v>0.85390000000000565</c:v>
                </c:pt>
                <c:pt idx="925">
                  <c:v>0.28450000000000031</c:v>
                </c:pt>
                <c:pt idx="926">
                  <c:v>9.8600000000000798E-2</c:v>
                </c:pt>
                <c:pt idx="927">
                  <c:v>4.5400000000000003E-2</c:v>
                </c:pt>
                <c:pt idx="928">
                  <c:v>2.9100000000000001E-2</c:v>
                </c:pt>
                <c:pt idx="929">
                  <c:v>2.3699999999999999E-2</c:v>
                </c:pt>
                <c:pt idx="930">
                  <c:v>2.1800000000000052E-2</c:v>
                </c:pt>
                <c:pt idx="931">
                  <c:v>2.1300000000000006E-2</c:v>
                </c:pt>
                <c:pt idx="932">
                  <c:v>2.0900000000000002E-2</c:v>
                </c:pt>
                <c:pt idx="933">
                  <c:v>2.07E-2</c:v>
                </c:pt>
                <c:pt idx="934">
                  <c:v>2.0600000000000011E-2</c:v>
                </c:pt>
                <c:pt idx="935">
                  <c:v>2.0600000000000011E-2</c:v>
                </c:pt>
                <c:pt idx="936">
                  <c:v>2.0600000000000011E-2</c:v>
                </c:pt>
                <c:pt idx="937">
                  <c:v>2.0600000000000011E-2</c:v>
                </c:pt>
                <c:pt idx="938">
                  <c:v>2.0600000000000011E-2</c:v>
                </c:pt>
                <c:pt idx="939">
                  <c:v>2.0600000000000011E-2</c:v>
                </c:pt>
                <c:pt idx="940">
                  <c:v>2.0600000000000011E-2</c:v>
                </c:pt>
                <c:pt idx="941">
                  <c:v>2.0600000000000011E-2</c:v>
                </c:pt>
                <c:pt idx="942">
                  <c:v>2.0600000000000011E-2</c:v>
                </c:pt>
                <c:pt idx="943">
                  <c:v>2.0600000000000011E-2</c:v>
                </c:pt>
                <c:pt idx="944">
                  <c:v>3.7800000000000521E-2</c:v>
                </c:pt>
                <c:pt idx="945">
                  <c:v>2.8400000000000002E-2</c:v>
                </c:pt>
                <c:pt idx="946">
                  <c:v>2.2900000000000011E-2</c:v>
                </c:pt>
                <c:pt idx="947">
                  <c:v>3.0599999999999999E-2</c:v>
                </c:pt>
                <c:pt idx="948">
                  <c:v>7.0199999999999999E-2</c:v>
                </c:pt>
                <c:pt idx="949">
                  <c:v>0.96690000000000065</c:v>
                </c:pt>
                <c:pt idx="950">
                  <c:v>1.4384999999999828</c:v>
                </c:pt>
                <c:pt idx="951">
                  <c:v>0.44940000000000002</c:v>
                </c:pt>
                <c:pt idx="952">
                  <c:v>0.15810000000000021</c:v>
                </c:pt>
                <c:pt idx="953">
                  <c:v>7.4100000000000013E-2</c:v>
                </c:pt>
                <c:pt idx="954">
                  <c:v>4.0100000000000004E-2</c:v>
                </c:pt>
                <c:pt idx="955">
                  <c:v>2.8799999999999999E-2</c:v>
                </c:pt>
                <c:pt idx="956">
                  <c:v>2.5100000000000001E-2</c:v>
                </c:pt>
                <c:pt idx="957">
                  <c:v>2.3900000000000001E-2</c:v>
                </c:pt>
                <c:pt idx="958">
                  <c:v>2.3400000000000001E-2</c:v>
                </c:pt>
                <c:pt idx="959">
                  <c:v>2.3199999999999988E-2</c:v>
                </c:pt>
                <c:pt idx="960">
                  <c:v>2.3199999999999988E-2</c:v>
                </c:pt>
                <c:pt idx="961">
                  <c:v>2.3099999999999999E-2</c:v>
                </c:pt>
                <c:pt idx="962">
                  <c:v>2.3099999999999999E-2</c:v>
                </c:pt>
                <c:pt idx="963">
                  <c:v>2.3099999999999999E-2</c:v>
                </c:pt>
                <c:pt idx="964">
                  <c:v>2.3099999999999999E-2</c:v>
                </c:pt>
                <c:pt idx="965">
                  <c:v>2.3099999999999999E-2</c:v>
                </c:pt>
                <c:pt idx="966">
                  <c:v>2.3099999999999999E-2</c:v>
                </c:pt>
                <c:pt idx="967">
                  <c:v>2.3099999999999999E-2</c:v>
                </c:pt>
                <c:pt idx="968">
                  <c:v>2.3099999999999999E-2</c:v>
                </c:pt>
                <c:pt idx="969">
                  <c:v>2.3099999999999999E-2</c:v>
                </c:pt>
                <c:pt idx="970">
                  <c:v>2.3099999999999999E-2</c:v>
                </c:pt>
                <c:pt idx="971">
                  <c:v>2.3099999999999999E-2</c:v>
                </c:pt>
                <c:pt idx="972">
                  <c:v>2.3099999999999999E-2</c:v>
                </c:pt>
                <c:pt idx="973">
                  <c:v>2.3099999999999999E-2</c:v>
                </c:pt>
                <c:pt idx="974">
                  <c:v>2.3099999999999999E-2</c:v>
                </c:pt>
                <c:pt idx="975">
                  <c:v>2.3099999999999999E-2</c:v>
                </c:pt>
                <c:pt idx="976">
                  <c:v>2.3099999999999999E-2</c:v>
                </c:pt>
                <c:pt idx="977">
                  <c:v>2.3099999999999999E-2</c:v>
                </c:pt>
                <c:pt idx="978">
                  <c:v>2.3099999999999999E-2</c:v>
                </c:pt>
                <c:pt idx="979">
                  <c:v>2.63E-2</c:v>
                </c:pt>
                <c:pt idx="980">
                  <c:v>2.4400000000000002E-2</c:v>
                </c:pt>
                <c:pt idx="981">
                  <c:v>2.3400000000000001E-2</c:v>
                </c:pt>
                <c:pt idx="982">
                  <c:v>2.3099999999999999E-2</c:v>
                </c:pt>
                <c:pt idx="983">
                  <c:v>2.3099999999999999E-2</c:v>
                </c:pt>
                <c:pt idx="984">
                  <c:v>2.3E-2</c:v>
                </c:pt>
                <c:pt idx="985">
                  <c:v>2.3E-2</c:v>
                </c:pt>
                <c:pt idx="986">
                  <c:v>2.3E-2</c:v>
                </c:pt>
                <c:pt idx="987">
                  <c:v>2.3E-2</c:v>
                </c:pt>
                <c:pt idx="988">
                  <c:v>2.3E-2</c:v>
                </c:pt>
                <c:pt idx="989">
                  <c:v>2.3E-2</c:v>
                </c:pt>
                <c:pt idx="990">
                  <c:v>2.3E-2</c:v>
                </c:pt>
                <c:pt idx="991">
                  <c:v>2.3E-2</c:v>
                </c:pt>
                <c:pt idx="992">
                  <c:v>2.3E-2</c:v>
                </c:pt>
                <c:pt idx="993">
                  <c:v>2.3E-2</c:v>
                </c:pt>
                <c:pt idx="994">
                  <c:v>2.3E-2</c:v>
                </c:pt>
                <c:pt idx="995">
                  <c:v>2.3E-2</c:v>
                </c:pt>
                <c:pt idx="996">
                  <c:v>2.3E-2</c:v>
                </c:pt>
                <c:pt idx="997">
                  <c:v>2.3E-2</c:v>
                </c:pt>
                <c:pt idx="998">
                  <c:v>2.3E-2</c:v>
                </c:pt>
                <c:pt idx="999">
                  <c:v>2.3E-2</c:v>
                </c:pt>
                <c:pt idx="1000">
                  <c:v>2.3E-2</c:v>
                </c:pt>
                <c:pt idx="1001">
                  <c:v>2.3E-2</c:v>
                </c:pt>
                <c:pt idx="1002">
                  <c:v>2.3E-2</c:v>
                </c:pt>
                <c:pt idx="1003">
                  <c:v>0.20119999999999999</c:v>
                </c:pt>
                <c:pt idx="1004">
                  <c:v>9.5100000000000004E-2</c:v>
                </c:pt>
                <c:pt idx="1005">
                  <c:v>4.7699999999999999E-2</c:v>
                </c:pt>
                <c:pt idx="1006">
                  <c:v>3.2000000000000042E-2</c:v>
                </c:pt>
                <c:pt idx="1007">
                  <c:v>2.6599999999999999E-2</c:v>
                </c:pt>
                <c:pt idx="1008">
                  <c:v>2.4600000000000011E-2</c:v>
                </c:pt>
                <c:pt idx="1009">
                  <c:v>2.3900000000000001E-2</c:v>
                </c:pt>
                <c:pt idx="1010">
                  <c:v>2.3599999999999993E-2</c:v>
                </c:pt>
                <c:pt idx="1011">
                  <c:v>2.35E-2</c:v>
                </c:pt>
                <c:pt idx="1012">
                  <c:v>2.3400000000000001E-2</c:v>
                </c:pt>
                <c:pt idx="1013">
                  <c:v>2.3400000000000001E-2</c:v>
                </c:pt>
                <c:pt idx="1014">
                  <c:v>2.3400000000000001E-2</c:v>
                </c:pt>
                <c:pt idx="1015">
                  <c:v>2.3299999999999998E-2</c:v>
                </c:pt>
                <c:pt idx="1016">
                  <c:v>2.4600000000000011E-2</c:v>
                </c:pt>
                <c:pt idx="1017">
                  <c:v>2.3800000000000002E-2</c:v>
                </c:pt>
                <c:pt idx="1018">
                  <c:v>2.35E-2</c:v>
                </c:pt>
                <c:pt idx="1019">
                  <c:v>2.3400000000000001E-2</c:v>
                </c:pt>
                <c:pt idx="1020">
                  <c:v>2.3299999999999998E-2</c:v>
                </c:pt>
                <c:pt idx="1021">
                  <c:v>2.3299999999999998E-2</c:v>
                </c:pt>
                <c:pt idx="1022">
                  <c:v>2.3299999999999998E-2</c:v>
                </c:pt>
                <c:pt idx="1023">
                  <c:v>2.3299999999999998E-2</c:v>
                </c:pt>
                <c:pt idx="1024">
                  <c:v>2.3299999999999998E-2</c:v>
                </c:pt>
                <c:pt idx="1025">
                  <c:v>2.3299999999999998E-2</c:v>
                </c:pt>
                <c:pt idx="1026">
                  <c:v>2.3299999999999998E-2</c:v>
                </c:pt>
                <c:pt idx="1027">
                  <c:v>2.3299999999999998E-2</c:v>
                </c:pt>
                <c:pt idx="1028">
                  <c:v>2.3299999999999998E-2</c:v>
                </c:pt>
                <c:pt idx="1029">
                  <c:v>2.3299999999999998E-2</c:v>
                </c:pt>
                <c:pt idx="1030">
                  <c:v>2.3299999999999998E-2</c:v>
                </c:pt>
                <c:pt idx="1031">
                  <c:v>2.3299999999999998E-2</c:v>
                </c:pt>
                <c:pt idx="1032">
                  <c:v>2.3299999999999998E-2</c:v>
                </c:pt>
                <c:pt idx="1033">
                  <c:v>2.3299999999999998E-2</c:v>
                </c:pt>
                <c:pt idx="1034">
                  <c:v>7.3099999999999998E-2</c:v>
                </c:pt>
                <c:pt idx="1035">
                  <c:v>4.4500000000000033E-2</c:v>
                </c:pt>
                <c:pt idx="1036">
                  <c:v>3.0599999999999999E-2</c:v>
                </c:pt>
                <c:pt idx="1037">
                  <c:v>2.5800000000000052E-2</c:v>
                </c:pt>
                <c:pt idx="1038">
                  <c:v>2.4199999999999989E-2</c:v>
                </c:pt>
                <c:pt idx="1039">
                  <c:v>2.3699999999999999E-2</c:v>
                </c:pt>
                <c:pt idx="1040">
                  <c:v>2.3400000000000001E-2</c:v>
                </c:pt>
                <c:pt idx="1041">
                  <c:v>2.3400000000000001E-2</c:v>
                </c:pt>
                <c:pt idx="1042">
                  <c:v>2.3299999999999998E-2</c:v>
                </c:pt>
                <c:pt idx="1043">
                  <c:v>3.6500000000000005E-2</c:v>
                </c:pt>
                <c:pt idx="1044">
                  <c:v>3.1600000000000052E-2</c:v>
                </c:pt>
                <c:pt idx="1045">
                  <c:v>2.5999999999999999E-2</c:v>
                </c:pt>
                <c:pt idx="1046">
                  <c:v>2.4E-2</c:v>
                </c:pt>
                <c:pt idx="1047">
                  <c:v>2.35E-2</c:v>
                </c:pt>
                <c:pt idx="1048">
                  <c:v>2.3400000000000001E-2</c:v>
                </c:pt>
                <c:pt idx="1049">
                  <c:v>2.3299999999999998E-2</c:v>
                </c:pt>
                <c:pt idx="1050">
                  <c:v>2.3299999999999998E-2</c:v>
                </c:pt>
                <c:pt idx="1051">
                  <c:v>2.3299999999999998E-2</c:v>
                </c:pt>
                <c:pt idx="1052">
                  <c:v>2.3299999999999998E-2</c:v>
                </c:pt>
                <c:pt idx="1053">
                  <c:v>2.3299999999999998E-2</c:v>
                </c:pt>
                <c:pt idx="1054">
                  <c:v>2.3299999999999998E-2</c:v>
                </c:pt>
                <c:pt idx="1055">
                  <c:v>3.4700000000000002E-2</c:v>
                </c:pt>
                <c:pt idx="1056">
                  <c:v>2.7800000000000429E-2</c:v>
                </c:pt>
                <c:pt idx="1057">
                  <c:v>3.5799999999999998E-2</c:v>
                </c:pt>
                <c:pt idx="1058">
                  <c:v>7.4300000000000532E-2</c:v>
                </c:pt>
                <c:pt idx="1059">
                  <c:v>5.3499999999999999E-2</c:v>
                </c:pt>
                <c:pt idx="1060">
                  <c:v>5.2500000000000012E-2</c:v>
                </c:pt>
                <c:pt idx="1061">
                  <c:v>3.6500000000000005E-2</c:v>
                </c:pt>
                <c:pt idx="1062">
                  <c:v>2.7500000000000011E-2</c:v>
                </c:pt>
                <c:pt idx="1063">
                  <c:v>2.47E-2</c:v>
                </c:pt>
                <c:pt idx="1064">
                  <c:v>2.4500000000000001E-2</c:v>
                </c:pt>
                <c:pt idx="1065">
                  <c:v>2.4E-2</c:v>
                </c:pt>
                <c:pt idx="1066">
                  <c:v>2.3800000000000002E-2</c:v>
                </c:pt>
                <c:pt idx="1067">
                  <c:v>6.2900000000000011E-2</c:v>
                </c:pt>
                <c:pt idx="1068">
                  <c:v>3.8900000000000004E-2</c:v>
                </c:pt>
                <c:pt idx="1069">
                  <c:v>3.1399999999999997E-2</c:v>
                </c:pt>
                <c:pt idx="1070">
                  <c:v>2.63E-2</c:v>
                </c:pt>
                <c:pt idx="1071">
                  <c:v>2.4600000000000011E-2</c:v>
                </c:pt>
                <c:pt idx="1072">
                  <c:v>2.41E-2</c:v>
                </c:pt>
                <c:pt idx="1073">
                  <c:v>2.4E-2</c:v>
                </c:pt>
                <c:pt idx="1074">
                  <c:v>2.4E-2</c:v>
                </c:pt>
                <c:pt idx="1075">
                  <c:v>2.3900000000000001E-2</c:v>
                </c:pt>
                <c:pt idx="1076">
                  <c:v>2.3900000000000001E-2</c:v>
                </c:pt>
                <c:pt idx="1077">
                  <c:v>2.53E-2</c:v>
                </c:pt>
                <c:pt idx="1078">
                  <c:v>2.4500000000000001E-2</c:v>
                </c:pt>
                <c:pt idx="1079">
                  <c:v>2.41E-2</c:v>
                </c:pt>
                <c:pt idx="1080">
                  <c:v>3.1000000000000052E-2</c:v>
                </c:pt>
                <c:pt idx="1081">
                  <c:v>3.0599999999999999E-2</c:v>
                </c:pt>
                <c:pt idx="1082">
                  <c:v>4.0800000000000003E-2</c:v>
                </c:pt>
                <c:pt idx="1083">
                  <c:v>3.0300000000000001E-2</c:v>
                </c:pt>
                <c:pt idx="1084">
                  <c:v>2.5800000000000052E-2</c:v>
                </c:pt>
                <c:pt idx="1085">
                  <c:v>3.2500000000000001E-2</c:v>
                </c:pt>
                <c:pt idx="1086">
                  <c:v>2.7400000000000212E-2</c:v>
                </c:pt>
                <c:pt idx="1087">
                  <c:v>2.5100000000000001E-2</c:v>
                </c:pt>
                <c:pt idx="1088">
                  <c:v>2.4400000000000002E-2</c:v>
                </c:pt>
                <c:pt idx="1089">
                  <c:v>2.4199999999999989E-2</c:v>
                </c:pt>
                <c:pt idx="1090">
                  <c:v>2.4199999999999989E-2</c:v>
                </c:pt>
                <c:pt idx="1091">
                  <c:v>2.41E-2</c:v>
                </c:pt>
                <c:pt idx="1092">
                  <c:v>2.41E-2</c:v>
                </c:pt>
                <c:pt idx="1093">
                  <c:v>2.41E-2</c:v>
                </c:pt>
                <c:pt idx="1094">
                  <c:v>2.41E-2</c:v>
                </c:pt>
                <c:pt idx="1095">
                  <c:v>2.41E-2</c:v>
                </c:pt>
                <c:pt idx="1096">
                  <c:v>3.2399999999999998E-2</c:v>
                </c:pt>
                <c:pt idx="1097">
                  <c:v>3.8600000000000002E-2</c:v>
                </c:pt>
                <c:pt idx="1098">
                  <c:v>2.9399999999999999E-2</c:v>
                </c:pt>
                <c:pt idx="1099">
                  <c:v>2.5600000000000012E-2</c:v>
                </c:pt>
                <c:pt idx="1100">
                  <c:v>2.4500000000000001E-2</c:v>
                </c:pt>
                <c:pt idx="1101">
                  <c:v>2.4199999999999989E-2</c:v>
                </c:pt>
                <c:pt idx="1102">
                  <c:v>2.4199999999999989E-2</c:v>
                </c:pt>
                <c:pt idx="1103">
                  <c:v>3.32E-2</c:v>
                </c:pt>
                <c:pt idx="1104">
                  <c:v>2.7700000000000002E-2</c:v>
                </c:pt>
                <c:pt idx="1105">
                  <c:v>2.5100000000000001E-2</c:v>
                </c:pt>
                <c:pt idx="1106">
                  <c:v>2.4400000000000002E-2</c:v>
                </c:pt>
                <c:pt idx="1107">
                  <c:v>2.4199999999999989E-2</c:v>
                </c:pt>
                <c:pt idx="1108">
                  <c:v>2.41E-2</c:v>
                </c:pt>
                <c:pt idx="1109">
                  <c:v>2.41E-2</c:v>
                </c:pt>
                <c:pt idx="1110">
                  <c:v>2.41E-2</c:v>
                </c:pt>
                <c:pt idx="1111">
                  <c:v>2.41E-2</c:v>
                </c:pt>
                <c:pt idx="1112">
                  <c:v>2.41E-2</c:v>
                </c:pt>
                <c:pt idx="1113">
                  <c:v>2.41E-2</c:v>
                </c:pt>
                <c:pt idx="1114">
                  <c:v>2.41E-2</c:v>
                </c:pt>
                <c:pt idx="1115">
                  <c:v>2.41E-2</c:v>
                </c:pt>
                <c:pt idx="1116">
                  <c:v>2.4600000000000011E-2</c:v>
                </c:pt>
                <c:pt idx="1117">
                  <c:v>2.4299999999999999E-2</c:v>
                </c:pt>
                <c:pt idx="1118">
                  <c:v>2.41E-2</c:v>
                </c:pt>
                <c:pt idx="1119">
                  <c:v>2.41E-2</c:v>
                </c:pt>
                <c:pt idx="1120">
                  <c:v>2.41E-2</c:v>
                </c:pt>
                <c:pt idx="1121">
                  <c:v>2.41E-2</c:v>
                </c:pt>
                <c:pt idx="1122">
                  <c:v>2.41E-2</c:v>
                </c:pt>
                <c:pt idx="1123">
                  <c:v>2.41E-2</c:v>
                </c:pt>
                <c:pt idx="1124">
                  <c:v>2.41E-2</c:v>
                </c:pt>
                <c:pt idx="1125">
                  <c:v>2.41E-2</c:v>
                </c:pt>
                <c:pt idx="1126">
                  <c:v>2.4E-2</c:v>
                </c:pt>
                <c:pt idx="1127">
                  <c:v>2.4E-2</c:v>
                </c:pt>
                <c:pt idx="1128">
                  <c:v>2.4E-2</c:v>
                </c:pt>
                <c:pt idx="1129">
                  <c:v>2.4E-2</c:v>
                </c:pt>
                <c:pt idx="1130">
                  <c:v>2.4E-2</c:v>
                </c:pt>
                <c:pt idx="1131">
                  <c:v>2.4E-2</c:v>
                </c:pt>
                <c:pt idx="1132">
                  <c:v>2.4E-2</c:v>
                </c:pt>
                <c:pt idx="1133">
                  <c:v>2.4E-2</c:v>
                </c:pt>
                <c:pt idx="1134">
                  <c:v>2.4E-2</c:v>
                </c:pt>
                <c:pt idx="1135">
                  <c:v>2.4E-2</c:v>
                </c:pt>
                <c:pt idx="1136">
                  <c:v>2.4E-2</c:v>
                </c:pt>
                <c:pt idx="1137">
                  <c:v>2.4E-2</c:v>
                </c:pt>
                <c:pt idx="1138">
                  <c:v>2.4E-2</c:v>
                </c:pt>
                <c:pt idx="1139">
                  <c:v>2.4E-2</c:v>
                </c:pt>
                <c:pt idx="1140">
                  <c:v>2.6400000000000052E-2</c:v>
                </c:pt>
                <c:pt idx="1141">
                  <c:v>2.7100000000000006E-2</c:v>
                </c:pt>
                <c:pt idx="1142">
                  <c:v>2.5100000000000001E-2</c:v>
                </c:pt>
                <c:pt idx="1143">
                  <c:v>2.4299999999999999E-2</c:v>
                </c:pt>
                <c:pt idx="1144">
                  <c:v>2.41E-2</c:v>
                </c:pt>
                <c:pt idx="1145">
                  <c:v>2.5200000000000011E-2</c:v>
                </c:pt>
                <c:pt idx="1146">
                  <c:v>2.4500000000000001E-2</c:v>
                </c:pt>
                <c:pt idx="1147">
                  <c:v>2.41E-2</c:v>
                </c:pt>
                <c:pt idx="1148">
                  <c:v>2.4E-2</c:v>
                </c:pt>
                <c:pt idx="1149">
                  <c:v>2.53E-2</c:v>
                </c:pt>
                <c:pt idx="1150">
                  <c:v>3.09E-2</c:v>
                </c:pt>
                <c:pt idx="1151">
                  <c:v>2.6599999999999999E-2</c:v>
                </c:pt>
                <c:pt idx="1152">
                  <c:v>2.47E-2</c:v>
                </c:pt>
                <c:pt idx="1153">
                  <c:v>2.4199999999999989E-2</c:v>
                </c:pt>
                <c:pt idx="1154">
                  <c:v>2.4E-2</c:v>
                </c:pt>
                <c:pt idx="1155">
                  <c:v>2.4E-2</c:v>
                </c:pt>
                <c:pt idx="1156">
                  <c:v>2.4E-2</c:v>
                </c:pt>
                <c:pt idx="1157">
                  <c:v>2.4E-2</c:v>
                </c:pt>
                <c:pt idx="1158">
                  <c:v>2.4E-2</c:v>
                </c:pt>
                <c:pt idx="1159">
                  <c:v>2.3900000000000001E-2</c:v>
                </c:pt>
                <c:pt idx="1160">
                  <c:v>2.3900000000000001E-2</c:v>
                </c:pt>
                <c:pt idx="1161">
                  <c:v>2.3900000000000001E-2</c:v>
                </c:pt>
                <c:pt idx="1162">
                  <c:v>2.3900000000000001E-2</c:v>
                </c:pt>
                <c:pt idx="1163">
                  <c:v>2.3900000000000001E-2</c:v>
                </c:pt>
                <c:pt idx="1164">
                  <c:v>2.3900000000000001E-2</c:v>
                </c:pt>
                <c:pt idx="1165">
                  <c:v>2.7100000000000006E-2</c:v>
                </c:pt>
                <c:pt idx="1166">
                  <c:v>2.5200000000000011E-2</c:v>
                </c:pt>
                <c:pt idx="1167">
                  <c:v>2.4299999999999999E-2</c:v>
                </c:pt>
                <c:pt idx="1168">
                  <c:v>2.4E-2</c:v>
                </c:pt>
                <c:pt idx="1169">
                  <c:v>2.3900000000000001E-2</c:v>
                </c:pt>
                <c:pt idx="1170">
                  <c:v>2.3900000000000001E-2</c:v>
                </c:pt>
                <c:pt idx="1171">
                  <c:v>2.3900000000000001E-2</c:v>
                </c:pt>
                <c:pt idx="1172">
                  <c:v>2.3900000000000001E-2</c:v>
                </c:pt>
                <c:pt idx="1173">
                  <c:v>2.3900000000000001E-2</c:v>
                </c:pt>
                <c:pt idx="1174">
                  <c:v>2.3900000000000001E-2</c:v>
                </c:pt>
                <c:pt idx="1175">
                  <c:v>9.4200000000000006E-2</c:v>
                </c:pt>
                <c:pt idx="1176">
                  <c:v>5.3000000000000012E-2</c:v>
                </c:pt>
                <c:pt idx="1177">
                  <c:v>3.3599999999999998E-2</c:v>
                </c:pt>
                <c:pt idx="1178">
                  <c:v>2.7200000000000012E-2</c:v>
                </c:pt>
                <c:pt idx="1179">
                  <c:v>2.5100000000000001E-2</c:v>
                </c:pt>
                <c:pt idx="1180">
                  <c:v>2.4400000000000002E-2</c:v>
                </c:pt>
                <c:pt idx="1181">
                  <c:v>2.4199999999999989E-2</c:v>
                </c:pt>
                <c:pt idx="1182">
                  <c:v>2.41E-2</c:v>
                </c:pt>
                <c:pt idx="1183">
                  <c:v>2.4199999999999989E-2</c:v>
                </c:pt>
                <c:pt idx="1184">
                  <c:v>2.41E-2</c:v>
                </c:pt>
                <c:pt idx="1185">
                  <c:v>2.4E-2</c:v>
                </c:pt>
                <c:pt idx="1186">
                  <c:v>2.4E-2</c:v>
                </c:pt>
                <c:pt idx="1187">
                  <c:v>2.4E-2</c:v>
                </c:pt>
                <c:pt idx="1188">
                  <c:v>2.4E-2</c:v>
                </c:pt>
                <c:pt idx="1189">
                  <c:v>2.4E-2</c:v>
                </c:pt>
                <c:pt idx="1190">
                  <c:v>2.4E-2</c:v>
                </c:pt>
                <c:pt idx="1191">
                  <c:v>2.4E-2</c:v>
                </c:pt>
                <c:pt idx="1192">
                  <c:v>3.32E-2</c:v>
                </c:pt>
                <c:pt idx="1193">
                  <c:v>2.7600000000000412E-2</c:v>
                </c:pt>
                <c:pt idx="1194">
                  <c:v>2.5000000000000001E-2</c:v>
                </c:pt>
                <c:pt idx="1195">
                  <c:v>2.4299999999999999E-2</c:v>
                </c:pt>
                <c:pt idx="1196">
                  <c:v>2.5999999999999999E-2</c:v>
                </c:pt>
                <c:pt idx="1197">
                  <c:v>2.4799999999999999E-2</c:v>
                </c:pt>
                <c:pt idx="1198">
                  <c:v>2.4199999999999989E-2</c:v>
                </c:pt>
                <c:pt idx="1199">
                  <c:v>2.4E-2</c:v>
                </c:pt>
                <c:pt idx="1200">
                  <c:v>2.4E-2</c:v>
                </c:pt>
                <c:pt idx="1201">
                  <c:v>2.4E-2</c:v>
                </c:pt>
                <c:pt idx="1202">
                  <c:v>2.4E-2</c:v>
                </c:pt>
                <c:pt idx="1203">
                  <c:v>2.4E-2</c:v>
                </c:pt>
                <c:pt idx="1204">
                  <c:v>2.4E-2</c:v>
                </c:pt>
                <c:pt idx="1205">
                  <c:v>2.4E-2</c:v>
                </c:pt>
                <c:pt idx="1206">
                  <c:v>2.4E-2</c:v>
                </c:pt>
                <c:pt idx="1207">
                  <c:v>2.4E-2</c:v>
                </c:pt>
                <c:pt idx="1208">
                  <c:v>2.4E-2</c:v>
                </c:pt>
                <c:pt idx="1209">
                  <c:v>2.4E-2</c:v>
                </c:pt>
                <c:pt idx="1210">
                  <c:v>2.4E-2</c:v>
                </c:pt>
                <c:pt idx="1211">
                  <c:v>2.3900000000000001E-2</c:v>
                </c:pt>
                <c:pt idx="1212">
                  <c:v>2.3900000000000001E-2</c:v>
                </c:pt>
                <c:pt idx="1213">
                  <c:v>2.3900000000000001E-2</c:v>
                </c:pt>
                <c:pt idx="1214">
                  <c:v>2.3900000000000001E-2</c:v>
                </c:pt>
                <c:pt idx="1215">
                  <c:v>2.3900000000000001E-2</c:v>
                </c:pt>
                <c:pt idx="1216">
                  <c:v>2.3900000000000001E-2</c:v>
                </c:pt>
                <c:pt idx="1217">
                  <c:v>2.4299999999999999E-2</c:v>
                </c:pt>
                <c:pt idx="1218">
                  <c:v>2.41E-2</c:v>
                </c:pt>
                <c:pt idx="1219">
                  <c:v>2.4E-2</c:v>
                </c:pt>
                <c:pt idx="1220">
                  <c:v>2.3900000000000001E-2</c:v>
                </c:pt>
                <c:pt idx="1221">
                  <c:v>2.3900000000000001E-2</c:v>
                </c:pt>
                <c:pt idx="1222">
                  <c:v>2.3900000000000001E-2</c:v>
                </c:pt>
                <c:pt idx="1223">
                  <c:v>2.3900000000000001E-2</c:v>
                </c:pt>
                <c:pt idx="1224">
                  <c:v>2.3900000000000001E-2</c:v>
                </c:pt>
                <c:pt idx="1225">
                  <c:v>3.0100000000000002E-2</c:v>
                </c:pt>
                <c:pt idx="1226">
                  <c:v>3.0800000000000011E-2</c:v>
                </c:pt>
                <c:pt idx="1227">
                  <c:v>2.63E-2</c:v>
                </c:pt>
                <c:pt idx="1228">
                  <c:v>2.4600000000000011E-2</c:v>
                </c:pt>
                <c:pt idx="1229">
                  <c:v>2.41E-2</c:v>
                </c:pt>
                <c:pt idx="1230">
                  <c:v>2.3900000000000001E-2</c:v>
                </c:pt>
                <c:pt idx="1231">
                  <c:v>2.3900000000000001E-2</c:v>
                </c:pt>
                <c:pt idx="1232">
                  <c:v>2.3900000000000001E-2</c:v>
                </c:pt>
                <c:pt idx="1233">
                  <c:v>3.500000000000001E-2</c:v>
                </c:pt>
                <c:pt idx="1234">
                  <c:v>2.8299999999999999E-2</c:v>
                </c:pt>
                <c:pt idx="1235">
                  <c:v>2.5100000000000001E-2</c:v>
                </c:pt>
                <c:pt idx="1236">
                  <c:v>2.4199999999999989E-2</c:v>
                </c:pt>
                <c:pt idx="1237">
                  <c:v>3.500000000000001E-2</c:v>
                </c:pt>
                <c:pt idx="1238">
                  <c:v>2.8299999999999999E-2</c:v>
                </c:pt>
                <c:pt idx="1239">
                  <c:v>2.5100000000000001E-2</c:v>
                </c:pt>
                <c:pt idx="1240">
                  <c:v>2.4400000000000002E-2</c:v>
                </c:pt>
                <c:pt idx="1241">
                  <c:v>2.6500000000000006E-2</c:v>
                </c:pt>
                <c:pt idx="1242">
                  <c:v>4.0900000000000013E-2</c:v>
                </c:pt>
                <c:pt idx="1243">
                  <c:v>1.6005</c:v>
                </c:pt>
                <c:pt idx="1244">
                  <c:v>0.53080000000000005</c:v>
                </c:pt>
                <c:pt idx="1245">
                  <c:v>0.17400000000000004</c:v>
                </c:pt>
                <c:pt idx="1246">
                  <c:v>7.1900000000000006E-2</c:v>
                </c:pt>
                <c:pt idx="1247">
                  <c:v>4.1199999999999987E-2</c:v>
                </c:pt>
                <c:pt idx="1248">
                  <c:v>3.1199999999999999E-2</c:v>
                </c:pt>
                <c:pt idx="1249">
                  <c:v>2.7800000000000429E-2</c:v>
                </c:pt>
                <c:pt idx="1250">
                  <c:v>2.6599999999999999E-2</c:v>
                </c:pt>
                <c:pt idx="1251">
                  <c:v>2.6100000000000002E-2</c:v>
                </c:pt>
                <c:pt idx="1252">
                  <c:v>2.5900000000000006E-2</c:v>
                </c:pt>
                <c:pt idx="1253">
                  <c:v>2.5800000000000052E-2</c:v>
                </c:pt>
                <c:pt idx="1254">
                  <c:v>2.5700000000000001E-2</c:v>
                </c:pt>
                <c:pt idx="1255">
                  <c:v>2.5700000000000001E-2</c:v>
                </c:pt>
                <c:pt idx="1256">
                  <c:v>2.5700000000000001E-2</c:v>
                </c:pt>
                <c:pt idx="1257">
                  <c:v>2.5700000000000001E-2</c:v>
                </c:pt>
                <c:pt idx="1258">
                  <c:v>2.5700000000000001E-2</c:v>
                </c:pt>
                <c:pt idx="1259">
                  <c:v>2.5700000000000001E-2</c:v>
                </c:pt>
                <c:pt idx="1260">
                  <c:v>2.5700000000000001E-2</c:v>
                </c:pt>
                <c:pt idx="1261">
                  <c:v>3.2300000000000002E-2</c:v>
                </c:pt>
                <c:pt idx="1262">
                  <c:v>2.8299999999999999E-2</c:v>
                </c:pt>
                <c:pt idx="1263">
                  <c:v>2.6400000000000052E-2</c:v>
                </c:pt>
                <c:pt idx="1264">
                  <c:v>2.5900000000000006E-2</c:v>
                </c:pt>
                <c:pt idx="1265">
                  <c:v>2.5700000000000001E-2</c:v>
                </c:pt>
                <c:pt idx="1266">
                  <c:v>2.5700000000000001E-2</c:v>
                </c:pt>
                <c:pt idx="1267">
                  <c:v>2.5700000000000001E-2</c:v>
                </c:pt>
                <c:pt idx="1268">
                  <c:v>2.5700000000000001E-2</c:v>
                </c:pt>
                <c:pt idx="1269">
                  <c:v>2.5700000000000001E-2</c:v>
                </c:pt>
                <c:pt idx="1270">
                  <c:v>2.5700000000000001E-2</c:v>
                </c:pt>
                <c:pt idx="1271">
                  <c:v>2.5600000000000012E-2</c:v>
                </c:pt>
                <c:pt idx="1272">
                  <c:v>2.5600000000000012E-2</c:v>
                </c:pt>
                <c:pt idx="1273">
                  <c:v>4.3299999999999998E-2</c:v>
                </c:pt>
                <c:pt idx="1274">
                  <c:v>3.2399999999999998E-2</c:v>
                </c:pt>
                <c:pt idx="1275">
                  <c:v>3.5300000000000005E-2</c:v>
                </c:pt>
                <c:pt idx="1276">
                  <c:v>4.4600000000000022E-2</c:v>
                </c:pt>
                <c:pt idx="1277">
                  <c:v>3.8900000000000004E-2</c:v>
                </c:pt>
                <c:pt idx="1278">
                  <c:v>3.0100000000000002E-2</c:v>
                </c:pt>
                <c:pt idx="1279">
                  <c:v>2.7100000000000006E-2</c:v>
                </c:pt>
                <c:pt idx="1280">
                  <c:v>2.6200000000000011E-2</c:v>
                </c:pt>
                <c:pt idx="1281">
                  <c:v>2.5999999999999999E-2</c:v>
                </c:pt>
                <c:pt idx="1282">
                  <c:v>2.5900000000000006E-2</c:v>
                </c:pt>
                <c:pt idx="1283">
                  <c:v>2.5900000000000006E-2</c:v>
                </c:pt>
                <c:pt idx="1284">
                  <c:v>2.5900000000000006E-2</c:v>
                </c:pt>
                <c:pt idx="1285">
                  <c:v>2.5900000000000006E-2</c:v>
                </c:pt>
                <c:pt idx="1286">
                  <c:v>2.5900000000000006E-2</c:v>
                </c:pt>
                <c:pt idx="1287">
                  <c:v>2.5900000000000006E-2</c:v>
                </c:pt>
                <c:pt idx="1288">
                  <c:v>2.5900000000000006E-2</c:v>
                </c:pt>
                <c:pt idx="1289">
                  <c:v>2.5900000000000006E-2</c:v>
                </c:pt>
                <c:pt idx="1290">
                  <c:v>2.5900000000000006E-2</c:v>
                </c:pt>
                <c:pt idx="1291">
                  <c:v>4.5800000000000014E-2</c:v>
                </c:pt>
                <c:pt idx="1292">
                  <c:v>1.5226999999999846</c:v>
                </c:pt>
                <c:pt idx="1293">
                  <c:v>0.50409999999999999</c:v>
                </c:pt>
                <c:pt idx="1294">
                  <c:v>0.1668</c:v>
                </c:pt>
                <c:pt idx="1295">
                  <c:v>7.1099999999999997E-2</c:v>
                </c:pt>
                <c:pt idx="1296">
                  <c:v>4.7000000000000014E-2</c:v>
                </c:pt>
                <c:pt idx="1297">
                  <c:v>3.4500000000000003E-2</c:v>
                </c:pt>
                <c:pt idx="1298">
                  <c:v>2.9800000000000011E-2</c:v>
                </c:pt>
                <c:pt idx="1299">
                  <c:v>2.8199999999999989E-2</c:v>
                </c:pt>
                <c:pt idx="1300">
                  <c:v>2.7600000000000412E-2</c:v>
                </c:pt>
                <c:pt idx="1301">
                  <c:v>2.7400000000000212E-2</c:v>
                </c:pt>
                <c:pt idx="1302">
                  <c:v>2.7300000000000001E-2</c:v>
                </c:pt>
                <c:pt idx="1303">
                  <c:v>2.7300000000000001E-2</c:v>
                </c:pt>
                <c:pt idx="1304">
                  <c:v>2.7300000000000001E-2</c:v>
                </c:pt>
                <c:pt idx="1305">
                  <c:v>2.7300000000000001E-2</c:v>
                </c:pt>
                <c:pt idx="1306">
                  <c:v>2.7200000000000012E-2</c:v>
                </c:pt>
                <c:pt idx="1307">
                  <c:v>2.7200000000000012E-2</c:v>
                </c:pt>
                <c:pt idx="1308">
                  <c:v>2.7200000000000012E-2</c:v>
                </c:pt>
                <c:pt idx="1309">
                  <c:v>2.7200000000000012E-2</c:v>
                </c:pt>
                <c:pt idx="1310">
                  <c:v>2.7200000000000012E-2</c:v>
                </c:pt>
                <c:pt idx="1311">
                  <c:v>2.7200000000000012E-2</c:v>
                </c:pt>
                <c:pt idx="1312">
                  <c:v>0.20480000000000001</c:v>
                </c:pt>
                <c:pt idx="1313">
                  <c:v>1.6733</c:v>
                </c:pt>
                <c:pt idx="1314">
                  <c:v>0.55489999999999995</c:v>
                </c:pt>
                <c:pt idx="1315">
                  <c:v>0.18830000000000024</c:v>
                </c:pt>
                <c:pt idx="1316">
                  <c:v>7.9699999999999993E-2</c:v>
                </c:pt>
                <c:pt idx="1317">
                  <c:v>4.6400000000000004E-2</c:v>
                </c:pt>
                <c:pt idx="1318">
                  <c:v>3.7999999999999999E-2</c:v>
                </c:pt>
                <c:pt idx="1319">
                  <c:v>3.2700000000000014E-2</c:v>
                </c:pt>
                <c:pt idx="1320">
                  <c:v>3.0599999999999999E-2</c:v>
                </c:pt>
                <c:pt idx="1321">
                  <c:v>2.9899999999999999E-2</c:v>
                </c:pt>
                <c:pt idx="1322">
                  <c:v>2.9600000000000001E-2</c:v>
                </c:pt>
                <c:pt idx="1323">
                  <c:v>4.4100000000000014E-2</c:v>
                </c:pt>
                <c:pt idx="1324">
                  <c:v>3.500000000000001E-2</c:v>
                </c:pt>
                <c:pt idx="1325">
                  <c:v>3.09E-2</c:v>
                </c:pt>
                <c:pt idx="1326">
                  <c:v>2.9800000000000011E-2</c:v>
                </c:pt>
                <c:pt idx="1327">
                  <c:v>2.9500000000000002E-2</c:v>
                </c:pt>
                <c:pt idx="1328">
                  <c:v>2.9399999999999999E-2</c:v>
                </c:pt>
                <c:pt idx="1329">
                  <c:v>2.9399999999999999E-2</c:v>
                </c:pt>
                <c:pt idx="1330">
                  <c:v>2.9399999999999999E-2</c:v>
                </c:pt>
                <c:pt idx="1331">
                  <c:v>3.1900000000000005E-2</c:v>
                </c:pt>
                <c:pt idx="1332">
                  <c:v>3.0400000000000052E-2</c:v>
                </c:pt>
                <c:pt idx="1333">
                  <c:v>2.9600000000000001E-2</c:v>
                </c:pt>
                <c:pt idx="1334">
                  <c:v>2.9399999999999999E-2</c:v>
                </c:pt>
                <c:pt idx="1335">
                  <c:v>2.9399999999999999E-2</c:v>
                </c:pt>
                <c:pt idx="1336">
                  <c:v>2.93E-2</c:v>
                </c:pt>
                <c:pt idx="1337">
                  <c:v>2.93E-2</c:v>
                </c:pt>
                <c:pt idx="1338">
                  <c:v>2.93E-2</c:v>
                </c:pt>
                <c:pt idx="1339">
                  <c:v>2.93E-2</c:v>
                </c:pt>
                <c:pt idx="1340">
                  <c:v>2.93E-2</c:v>
                </c:pt>
                <c:pt idx="1341">
                  <c:v>2.93E-2</c:v>
                </c:pt>
                <c:pt idx="1342">
                  <c:v>2.93E-2</c:v>
                </c:pt>
                <c:pt idx="1343">
                  <c:v>3.3399999999999999E-2</c:v>
                </c:pt>
                <c:pt idx="1344">
                  <c:v>3.09E-2</c:v>
                </c:pt>
                <c:pt idx="1345">
                  <c:v>2.9700000000000001E-2</c:v>
                </c:pt>
                <c:pt idx="1346">
                  <c:v>3.3300000000000003E-2</c:v>
                </c:pt>
                <c:pt idx="1347">
                  <c:v>3.0800000000000011E-2</c:v>
                </c:pt>
                <c:pt idx="1348">
                  <c:v>2.9700000000000001E-2</c:v>
                </c:pt>
                <c:pt idx="1349">
                  <c:v>2.9399999999999999E-2</c:v>
                </c:pt>
                <c:pt idx="1350">
                  <c:v>2.93E-2</c:v>
                </c:pt>
                <c:pt idx="1351">
                  <c:v>2.93E-2</c:v>
                </c:pt>
                <c:pt idx="1352">
                  <c:v>2.93E-2</c:v>
                </c:pt>
                <c:pt idx="1353">
                  <c:v>2.93E-2</c:v>
                </c:pt>
                <c:pt idx="1354">
                  <c:v>2.93E-2</c:v>
                </c:pt>
                <c:pt idx="1355">
                  <c:v>2.93E-2</c:v>
                </c:pt>
                <c:pt idx="1356">
                  <c:v>2.93E-2</c:v>
                </c:pt>
                <c:pt idx="1357">
                  <c:v>2.93E-2</c:v>
                </c:pt>
                <c:pt idx="1358">
                  <c:v>2.93E-2</c:v>
                </c:pt>
                <c:pt idx="1359">
                  <c:v>2.93E-2</c:v>
                </c:pt>
                <c:pt idx="1360">
                  <c:v>2.9200000000000011E-2</c:v>
                </c:pt>
                <c:pt idx="1361">
                  <c:v>2.9200000000000011E-2</c:v>
                </c:pt>
                <c:pt idx="1362">
                  <c:v>2.9200000000000011E-2</c:v>
                </c:pt>
                <c:pt idx="1363">
                  <c:v>2.9200000000000011E-2</c:v>
                </c:pt>
                <c:pt idx="1364">
                  <c:v>2.9200000000000011E-2</c:v>
                </c:pt>
                <c:pt idx="1365">
                  <c:v>2.9200000000000011E-2</c:v>
                </c:pt>
                <c:pt idx="1366">
                  <c:v>2.9200000000000011E-2</c:v>
                </c:pt>
                <c:pt idx="1367">
                  <c:v>2.9200000000000011E-2</c:v>
                </c:pt>
                <c:pt idx="1368">
                  <c:v>2.9200000000000011E-2</c:v>
                </c:pt>
                <c:pt idx="1369">
                  <c:v>2.9200000000000011E-2</c:v>
                </c:pt>
                <c:pt idx="1370">
                  <c:v>2.9200000000000011E-2</c:v>
                </c:pt>
                <c:pt idx="1371">
                  <c:v>2.9200000000000011E-2</c:v>
                </c:pt>
                <c:pt idx="1372">
                  <c:v>2.9200000000000011E-2</c:v>
                </c:pt>
                <c:pt idx="1373">
                  <c:v>2.9200000000000011E-2</c:v>
                </c:pt>
                <c:pt idx="1374">
                  <c:v>2.9200000000000011E-2</c:v>
                </c:pt>
                <c:pt idx="1375">
                  <c:v>2.9200000000000011E-2</c:v>
                </c:pt>
                <c:pt idx="1376">
                  <c:v>2.9200000000000011E-2</c:v>
                </c:pt>
                <c:pt idx="1377">
                  <c:v>2.9200000000000011E-2</c:v>
                </c:pt>
                <c:pt idx="1378">
                  <c:v>2.9200000000000011E-2</c:v>
                </c:pt>
                <c:pt idx="1379">
                  <c:v>2.9200000000000011E-2</c:v>
                </c:pt>
                <c:pt idx="1380">
                  <c:v>2.9200000000000011E-2</c:v>
                </c:pt>
                <c:pt idx="1381">
                  <c:v>2.9200000000000011E-2</c:v>
                </c:pt>
                <c:pt idx="1382">
                  <c:v>2.9200000000000011E-2</c:v>
                </c:pt>
                <c:pt idx="1383">
                  <c:v>2.9200000000000011E-2</c:v>
                </c:pt>
                <c:pt idx="1384">
                  <c:v>2.9200000000000011E-2</c:v>
                </c:pt>
                <c:pt idx="1385">
                  <c:v>2.9200000000000011E-2</c:v>
                </c:pt>
                <c:pt idx="1386">
                  <c:v>2.9200000000000011E-2</c:v>
                </c:pt>
                <c:pt idx="1387">
                  <c:v>2.9100000000000001E-2</c:v>
                </c:pt>
                <c:pt idx="1388">
                  <c:v>2.9100000000000001E-2</c:v>
                </c:pt>
                <c:pt idx="1389">
                  <c:v>2.9100000000000001E-2</c:v>
                </c:pt>
                <c:pt idx="1390">
                  <c:v>2.9100000000000001E-2</c:v>
                </c:pt>
                <c:pt idx="1391">
                  <c:v>2.9100000000000001E-2</c:v>
                </c:pt>
                <c:pt idx="1392">
                  <c:v>2.9100000000000001E-2</c:v>
                </c:pt>
                <c:pt idx="1393">
                  <c:v>2.9100000000000001E-2</c:v>
                </c:pt>
                <c:pt idx="1394">
                  <c:v>2.9100000000000001E-2</c:v>
                </c:pt>
                <c:pt idx="1395">
                  <c:v>2.9100000000000001E-2</c:v>
                </c:pt>
                <c:pt idx="1396">
                  <c:v>2.9100000000000001E-2</c:v>
                </c:pt>
                <c:pt idx="1397">
                  <c:v>2.9100000000000001E-2</c:v>
                </c:pt>
                <c:pt idx="1398">
                  <c:v>3.7100000000000001E-2</c:v>
                </c:pt>
                <c:pt idx="1399">
                  <c:v>3.2300000000000002E-2</c:v>
                </c:pt>
                <c:pt idx="1400">
                  <c:v>3.0000000000000002E-2</c:v>
                </c:pt>
                <c:pt idx="1401">
                  <c:v>2.93E-2</c:v>
                </c:pt>
                <c:pt idx="1402">
                  <c:v>2.9200000000000011E-2</c:v>
                </c:pt>
                <c:pt idx="1403">
                  <c:v>2.9100000000000001E-2</c:v>
                </c:pt>
                <c:pt idx="1404">
                  <c:v>2.9100000000000001E-2</c:v>
                </c:pt>
                <c:pt idx="1405">
                  <c:v>2.9100000000000001E-2</c:v>
                </c:pt>
                <c:pt idx="1406">
                  <c:v>2.9100000000000001E-2</c:v>
                </c:pt>
                <c:pt idx="1407">
                  <c:v>2.9100000000000001E-2</c:v>
                </c:pt>
                <c:pt idx="1408">
                  <c:v>2.9100000000000001E-2</c:v>
                </c:pt>
                <c:pt idx="1409">
                  <c:v>2.9100000000000001E-2</c:v>
                </c:pt>
                <c:pt idx="1410">
                  <c:v>2.9100000000000001E-2</c:v>
                </c:pt>
                <c:pt idx="1411">
                  <c:v>2.9100000000000001E-2</c:v>
                </c:pt>
                <c:pt idx="1412">
                  <c:v>2.9100000000000001E-2</c:v>
                </c:pt>
                <c:pt idx="1413">
                  <c:v>2.9100000000000001E-2</c:v>
                </c:pt>
                <c:pt idx="1414">
                  <c:v>2.9100000000000001E-2</c:v>
                </c:pt>
                <c:pt idx="1415">
                  <c:v>5.8800000000000012E-2</c:v>
                </c:pt>
                <c:pt idx="1416">
                  <c:v>6.2400000000000122E-2</c:v>
                </c:pt>
                <c:pt idx="1417">
                  <c:v>4.0400000000000012E-2</c:v>
                </c:pt>
                <c:pt idx="1418">
                  <c:v>3.2199999999999999E-2</c:v>
                </c:pt>
                <c:pt idx="1419">
                  <c:v>2.9899999999999999E-2</c:v>
                </c:pt>
                <c:pt idx="1420">
                  <c:v>4.7900000000000012E-2</c:v>
                </c:pt>
                <c:pt idx="1421">
                  <c:v>8.4800000000000028E-2</c:v>
                </c:pt>
                <c:pt idx="1422">
                  <c:v>4.9300000000000524E-2</c:v>
                </c:pt>
                <c:pt idx="1423">
                  <c:v>3.500000000000001E-2</c:v>
                </c:pt>
                <c:pt idx="1424">
                  <c:v>3.1000000000000052E-2</c:v>
                </c:pt>
                <c:pt idx="1425">
                  <c:v>3.0000000000000002E-2</c:v>
                </c:pt>
                <c:pt idx="1426">
                  <c:v>2.9700000000000001E-2</c:v>
                </c:pt>
                <c:pt idx="1427">
                  <c:v>2.9600000000000001E-2</c:v>
                </c:pt>
                <c:pt idx="1428">
                  <c:v>2.9600000000000001E-2</c:v>
                </c:pt>
                <c:pt idx="1429">
                  <c:v>2.9600000000000001E-2</c:v>
                </c:pt>
                <c:pt idx="1430">
                  <c:v>2.9500000000000002E-2</c:v>
                </c:pt>
                <c:pt idx="1431">
                  <c:v>2.9500000000000002E-2</c:v>
                </c:pt>
                <c:pt idx="1432">
                  <c:v>2.9500000000000002E-2</c:v>
                </c:pt>
                <c:pt idx="1433">
                  <c:v>4.9300000000000524E-2</c:v>
                </c:pt>
                <c:pt idx="1434">
                  <c:v>0.21150000000000024</c:v>
                </c:pt>
                <c:pt idx="1435">
                  <c:v>0.1108</c:v>
                </c:pt>
                <c:pt idx="1436">
                  <c:v>8.1200000000000022E-2</c:v>
                </c:pt>
                <c:pt idx="1437">
                  <c:v>4.7600000000000003E-2</c:v>
                </c:pt>
                <c:pt idx="1438">
                  <c:v>3.5799999999999998E-2</c:v>
                </c:pt>
                <c:pt idx="1439">
                  <c:v>3.2399999999999998E-2</c:v>
                </c:pt>
                <c:pt idx="1440">
                  <c:v>3.1399999999999997E-2</c:v>
                </c:pt>
                <c:pt idx="1441">
                  <c:v>3.1100000000000006E-2</c:v>
                </c:pt>
                <c:pt idx="1442">
                  <c:v>3.1000000000000052E-2</c:v>
                </c:pt>
                <c:pt idx="1443">
                  <c:v>3.09E-2</c:v>
                </c:pt>
                <c:pt idx="1444">
                  <c:v>3.09E-2</c:v>
                </c:pt>
                <c:pt idx="1445">
                  <c:v>3.09E-2</c:v>
                </c:pt>
                <c:pt idx="1446">
                  <c:v>3.09E-2</c:v>
                </c:pt>
                <c:pt idx="1447">
                  <c:v>3.09E-2</c:v>
                </c:pt>
                <c:pt idx="1448">
                  <c:v>3.09E-2</c:v>
                </c:pt>
                <c:pt idx="1449">
                  <c:v>3.09E-2</c:v>
                </c:pt>
                <c:pt idx="1450">
                  <c:v>3.0800000000000011E-2</c:v>
                </c:pt>
                <c:pt idx="1451">
                  <c:v>3.0800000000000011E-2</c:v>
                </c:pt>
                <c:pt idx="1452">
                  <c:v>4.3900000000000002E-2</c:v>
                </c:pt>
                <c:pt idx="1453">
                  <c:v>3.5900000000000001E-2</c:v>
                </c:pt>
                <c:pt idx="1454">
                  <c:v>3.2199999999999999E-2</c:v>
                </c:pt>
                <c:pt idx="1455">
                  <c:v>3.1199999999999999E-2</c:v>
                </c:pt>
                <c:pt idx="1456">
                  <c:v>3.09E-2</c:v>
                </c:pt>
                <c:pt idx="1457">
                  <c:v>3.09E-2</c:v>
                </c:pt>
                <c:pt idx="1458">
                  <c:v>3.0800000000000011E-2</c:v>
                </c:pt>
                <c:pt idx="1459">
                  <c:v>3.2900000000000006E-2</c:v>
                </c:pt>
                <c:pt idx="1460">
                  <c:v>2.9899999999999999E-2</c:v>
                </c:pt>
                <c:pt idx="1461">
                  <c:v>2.9899999999999999E-2</c:v>
                </c:pt>
                <c:pt idx="1462">
                  <c:v>2.9899999999999999E-2</c:v>
                </c:pt>
                <c:pt idx="1463">
                  <c:v>4.9700000000000133E-2</c:v>
                </c:pt>
                <c:pt idx="1464">
                  <c:v>0.21190000000000223</c:v>
                </c:pt>
                <c:pt idx="1465">
                  <c:v>0.11119999999999998</c:v>
                </c:pt>
                <c:pt idx="1466">
                  <c:v>8.1600000000000006E-2</c:v>
                </c:pt>
                <c:pt idx="1467">
                  <c:v>4.8000000000000001E-2</c:v>
                </c:pt>
                <c:pt idx="1468">
                  <c:v>3.6200000000000052E-2</c:v>
                </c:pt>
                <c:pt idx="1469">
                  <c:v>3.2800000000000412E-2</c:v>
                </c:pt>
                <c:pt idx="1470">
                  <c:v>3.1800000000000002E-2</c:v>
                </c:pt>
                <c:pt idx="1471">
                  <c:v>3.15E-2</c:v>
                </c:pt>
                <c:pt idx="1472">
                  <c:v>3.1399999999999997E-2</c:v>
                </c:pt>
                <c:pt idx="1473">
                  <c:v>3.1300000000000001E-2</c:v>
                </c:pt>
                <c:pt idx="1474">
                  <c:v>3.1300000000000001E-2</c:v>
                </c:pt>
                <c:pt idx="1475">
                  <c:v>3.1300000000000001E-2</c:v>
                </c:pt>
                <c:pt idx="1476">
                  <c:v>3.1300000000000001E-2</c:v>
                </c:pt>
                <c:pt idx="1477">
                  <c:v>3.1300000000000001E-2</c:v>
                </c:pt>
                <c:pt idx="1478">
                  <c:v>3.1300000000000001E-2</c:v>
                </c:pt>
                <c:pt idx="1479">
                  <c:v>3.1199999999999999E-2</c:v>
                </c:pt>
                <c:pt idx="1480">
                  <c:v>3.1199999999999999E-2</c:v>
                </c:pt>
                <c:pt idx="1481">
                  <c:v>3.1199999999999999E-2</c:v>
                </c:pt>
                <c:pt idx="1482">
                  <c:v>4.4299999999999999E-2</c:v>
                </c:pt>
                <c:pt idx="1483">
                  <c:v>3.6300000000000006E-2</c:v>
                </c:pt>
                <c:pt idx="1484">
                  <c:v>3.2600000000000212E-2</c:v>
                </c:pt>
                <c:pt idx="1485">
                  <c:v>3.1600000000000052E-2</c:v>
                </c:pt>
                <c:pt idx="1486">
                  <c:v>3.1300000000000001E-2</c:v>
                </c:pt>
                <c:pt idx="1487">
                  <c:v>3.1199999999999999E-2</c:v>
                </c:pt>
                <c:pt idx="1488">
                  <c:v>3.1199999999999999E-2</c:v>
                </c:pt>
                <c:pt idx="1489">
                  <c:v>3.3300000000000003E-2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BA-423A-B67F-8F21D7B69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584320"/>
        <c:axId val="45195840"/>
      </c:lineChart>
      <c:dateAx>
        <c:axId val="94584320"/>
        <c:scaling>
          <c:orientation val="minMax"/>
          <c:max val="37894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/d/yyyy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es-ES"/>
          </a:p>
        </c:txPr>
        <c:crossAx val="45195840"/>
        <c:crossesAt val="0"/>
        <c:auto val="0"/>
        <c:lblOffset val="100"/>
        <c:baseTimeUnit val="days"/>
      </c:dateAx>
      <c:valAx>
        <c:axId val="45195840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s-PE" sz="900"/>
                  <a:t>Q (m</a:t>
                </a:r>
                <a:r>
                  <a:rPr lang="es-PE" sz="900" baseline="30000"/>
                  <a:t>3</a:t>
                </a:r>
                <a:r>
                  <a:rPr lang="es-PE" sz="900"/>
                  <a:t>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s-ES"/>
          </a:p>
        </c:txPr>
        <c:crossAx val="94584320"/>
        <c:crossesAt val="2"/>
        <c:crossBetween val="between"/>
      </c:valAx>
      <c:valAx>
        <c:axId val="45196416"/>
        <c:scaling>
          <c:orientation val="maxMin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s-PE" sz="900"/>
                  <a:t>P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s-ES"/>
          </a:p>
        </c:txPr>
        <c:crossAx val="94610432"/>
        <c:crosses val="max"/>
        <c:crossBetween val="between"/>
      </c:valAx>
      <c:dateAx>
        <c:axId val="94610432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one"/>
        <c:crossAx val="45196416"/>
        <c:crossesAt val="0"/>
        <c:auto val="0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409617513118531"/>
          <c:y val="0.35029247396284136"/>
          <c:w val="0.19679745410964428"/>
          <c:h val="0.3040485811654002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000" b="0"/>
            </a:pPr>
            <a:r>
              <a:rPr lang="es-ES"/>
              <a:t>Validación datos SAIH - Año hidrológico 2003-2004</a:t>
            </a:r>
          </a:p>
        </c:rich>
      </c:tx>
      <c:layout>
        <c:manualLayout>
          <c:xMode val="edge"/>
          <c:yMode val="edge"/>
          <c:x val="0.37342699599667867"/>
          <c:y val="7.7873707960144679E-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391623152983"/>
          <c:y val="8.2576728858196835E-2"/>
          <c:w val="0.81377819925714512"/>
          <c:h val="0.7465084956006165"/>
        </c:manualLayout>
      </c:layout>
      <c:barChart>
        <c:barDir val="col"/>
        <c:grouping val="clustered"/>
        <c:varyColors val="0"/>
        <c:ser>
          <c:idx val="0"/>
          <c:order val="2"/>
          <c:tx>
            <c:strRef>
              <c:f>Graf_val_04_r1!$D$4</c:f>
              <c:strCache>
                <c:ptCount val="1"/>
                <c:pt idx="0">
                  <c:v>Precipitación</c:v>
                </c:pt>
              </c:strCache>
            </c:strRef>
          </c:tx>
          <c:spPr>
            <a:solidFill>
              <a:srgbClr val="FFCC66"/>
            </a:solidFill>
            <a:ln w="25400" cap="rnd">
              <a:solidFill>
                <a:srgbClr val="FFCC66"/>
              </a:solidFill>
              <a:round/>
            </a:ln>
            <a:effectLst/>
          </c:spPr>
          <c:invertIfNegative val="0"/>
          <c:cat>
            <c:numRef>
              <c:f>Graf_val_04_r1!$A$5:$A$371</c:f>
              <c:numCache>
                <c:formatCode>General</c:formatCode>
                <c:ptCount val="367"/>
                <c:pt idx="91" formatCode="m/d/yyyy">
                  <c:v>37987</c:v>
                </c:pt>
                <c:pt idx="92" formatCode="m/d/yyyy">
                  <c:v>37988</c:v>
                </c:pt>
                <c:pt idx="93" formatCode="m/d/yyyy">
                  <c:v>37989</c:v>
                </c:pt>
                <c:pt idx="94" formatCode="m/d/yyyy">
                  <c:v>37990</c:v>
                </c:pt>
                <c:pt idx="95" formatCode="m/d/yyyy">
                  <c:v>37991</c:v>
                </c:pt>
                <c:pt idx="96" formatCode="m/d/yyyy">
                  <c:v>37992</c:v>
                </c:pt>
                <c:pt idx="97" formatCode="m/d/yyyy">
                  <c:v>37993</c:v>
                </c:pt>
                <c:pt idx="98" formatCode="m/d/yyyy">
                  <c:v>37994</c:v>
                </c:pt>
                <c:pt idx="99" formatCode="m/d/yyyy">
                  <c:v>37995</c:v>
                </c:pt>
                <c:pt idx="100" formatCode="m/d/yyyy">
                  <c:v>37996</c:v>
                </c:pt>
                <c:pt idx="101" formatCode="m/d/yyyy">
                  <c:v>37997</c:v>
                </c:pt>
                <c:pt idx="102" formatCode="m/d/yyyy">
                  <c:v>37998</c:v>
                </c:pt>
                <c:pt idx="103" formatCode="m/d/yyyy">
                  <c:v>37999</c:v>
                </c:pt>
                <c:pt idx="104" formatCode="m/d/yyyy">
                  <c:v>38000</c:v>
                </c:pt>
                <c:pt idx="105" formatCode="m/d/yyyy">
                  <c:v>38001</c:v>
                </c:pt>
                <c:pt idx="106" formatCode="m/d/yyyy">
                  <c:v>38002</c:v>
                </c:pt>
                <c:pt idx="107" formatCode="m/d/yyyy">
                  <c:v>38003</c:v>
                </c:pt>
                <c:pt idx="108" formatCode="m/d/yyyy">
                  <c:v>38004</c:v>
                </c:pt>
                <c:pt idx="109" formatCode="m/d/yyyy">
                  <c:v>38005</c:v>
                </c:pt>
                <c:pt idx="110" formatCode="m/d/yyyy">
                  <c:v>38006</c:v>
                </c:pt>
                <c:pt idx="111" formatCode="m/d/yyyy">
                  <c:v>38007</c:v>
                </c:pt>
                <c:pt idx="112" formatCode="m/d/yyyy">
                  <c:v>38008</c:v>
                </c:pt>
                <c:pt idx="113" formatCode="m/d/yyyy">
                  <c:v>38009</c:v>
                </c:pt>
                <c:pt idx="114" formatCode="m/d/yyyy">
                  <c:v>38010</c:v>
                </c:pt>
                <c:pt idx="115" formatCode="m/d/yyyy">
                  <c:v>38011</c:v>
                </c:pt>
                <c:pt idx="116" formatCode="m/d/yyyy">
                  <c:v>38012</c:v>
                </c:pt>
                <c:pt idx="117" formatCode="m/d/yyyy">
                  <c:v>38013</c:v>
                </c:pt>
                <c:pt idx="118" formatCode="m/d/yyyy">
                  <c:v>38014</c:v>
                </c:pt>
                <c:pt idx="119" formatCode="m/d/yyyy">
                  <c:v>38015</c:v>
                </c:pt>
                <c:pt idx="120" formatCode="m/d/yyyy">
                  <c:v>38016</c:v>
                </c:pt>
                <c:pt idx="121" formatCode="m/d/yyyy">
                  <c:v>38017</c:v>
                </c:pt>
                <c:pt idx="122" formatCode="m/d/yyyy">
                  <c:v>38018</c:v>
                </c:pt>
                <c:pt idx="123" formatCode="m/d/yyyy">
                  <c:v>38019</c:v>
                </c:pt>
                <c:pt idx="124" formatCode="m/d/yyyy">
                  <c:v>38020</c:v>
                </c:pt>
                <c:pt idx="125" formatCode="m/d/yyyy">
                  <c:v>38021</c:v>
                </c:pt>
                <c:pt idx="126" formatCode="m/d/yyyy">
                  <c:v>38022</c:v>
                </c:pt>
                <c:pt idx="127" formatCode="m/d/yyyy">
                  <c:v>38023</c:v>
                </c:pt>
                <c:pt idx="128" formatCode="m/d/yyyy">
                  <c:v>38024</c:v>
                </c:pt>
                <c:pt idx="129" formatCode="m/d/yyyy">
                  <c:v>38025</c:v>
                </c:pt>
                <c:pt idx="130" formatCode="m/d/yyyy">
                  <c:v>38026</c:v>
                </c:pt>
                <c:pt idx="131" formatCode="m/d/yyyy">
                  <c:v>38027</c:v>
                </c:pt>
                <c:pt idx="132" formatCode="m/d/yyyy">
                  <c:v>38028</c:v>
                </c:pt>
                <c:pt idx="133" formatCode="m/d/yyyy">
                  <c:v>38029</c:v>
                </c:pt>
                <c:pt idx="134" formatCode="m/d/yyyy">
                  <c:v>38030</c:v>
                </c:pt>
                <c:pt idx="135" formatCode="m/d/yyyy">
                  <c:v>38031</c:v>
                </c:pt>
                <c:pt idx="136" formatCode="m/d/yyyy">
                  <c:v>38032</c:v>
                </c:pt>
                <c:pt idx="137" formatCode="m/d/yyyy">
                  <c:v>38033</c:v>
                </c:pt>
                <c:pt idx="138" formatCode="m/d/yyyy">
                  <c:v>38034</c:v>
                </c:pt>
                <c:pt idx="139" formatCode="m/d/yyyy">
                  <c:v>38035</c:v>
                </c:pt>
                <c:pt idx="140" formatCode="m/d/yyyy">
                  <c:v>38036</c:v>
                </c:pt>
                <c:pt idx="141" formatCode="m/d/yyyy">
                  <c:v>38037</c:v>
                </c:pt>
                <c:pt idx="142" formatCode="m/d/yyyy">
                  <c:v>38038</c:v>
                </c:pt>
                <c:pt idx="143" formatCode="m/d/yyyy">
                  <c:v>38039</c:v>
                </c:pt>
                <c:pt idx="144" formatCode="m/d/yyyy">
                  <c:v>38040</c:v>
                </c:pt>
                <c:pt idx="145" formatCode="m/d/yyyy">
                  <c:v>38041</c:v>
                </c:pt>
                <c:pt idx="146" formatCode="m/d/yyyy">
                  <c:v>38042</c:v>
                </c:pt>
                <c:pt idx="147" formatCode="m/d/yyyy">
                  <c:v>38043</c:v>
                </c:pt>
                <c:pt idx="148" formatCode="m/d/yyyy">
                  <c:v>38044</c:v>
                </c:pt>
                <c:pt idx="149" formatCode="m/d/yyyy">
                  <c:v>38045</c:v>
                </c:pt>
                <c:pt idx="150" formatCode="m/d/yyyy">
                  <c:v>38046</c:v>
                </c:pt>
                <c:pt idx="151" formatCode="m/d/yyyy">
                  <c:v>38047</c:v>
                </c:pt>
                <c:pt idx="152" formatCode="m/d/yyyy">
                  <c:v>38048</c:v>
                </c:pt>
                <c:pt idx="153" formatCode="m/d/yyyy">
                  <c:v>38049</c:v>
                </c:pt>
                <c:pt idx="154" formatCode="m/d/yyyy">
                  <c:v>38050</c:v>
                </c:pt>
                <c:pt idx="155" formatCode="m/d/yyyy">
                  <c:v>38051</c:v>
                </c:pt>
                <c:pt idx="156" formatCode="m/d/yyyy">
                  <c:v>38052</c:v>
                </c:pt>
                <c:pt idx="157" formatCode="m/d/yyyy">
                  <c:v>38053</c:v>
                </c:pt>
                <c:pt idx="158" formatCode="m/d/yyyy">
                  <c:v>38054</c:v>
                </c:pt>
                <c:pt idx="159" formatCode="m/d/yyyy">
                  <c:v>38055</c:v>
                </c:pt>
                <c:pt idx="160" formatCode="m/d/yyyy">
                  <c:v>38056</c:v>
                </c:pt>
                <c:pt idx="161" formatCode="m/d/yyyy">
                  <c:v>38057</c:v>
                </c:pt>
                <c:pt idx="162" formatCode="m/d/yyyy">
                  <c:v>38058</c:v>
                </c:pt>
                <c:pt idx="163" formatCode="m/d/yyyy">
                  <c:v>38059</c:v>
                </c:pt>
                <c:pt idx="164" formatCode="m/d/yyyy">
                  <c:v>38060</c:v>
                </c:pt>
                <c:pt idx="165" formatCode="m/d/yyyy">
                  <c:v>38061</c:v>
                </c:pt>
                <c:pt idx="166" formatCode="m/d/yyyy">
                  <c:v>38062</c:v>
                </c:pt>
                <c:pt idx="167" formatCode="m/d/yyyy">
                  <c:v>38063</c:v>
                </c:pt>
                <c:pt idx="168" formatCode="m/d/yyyy">
                  <c:v>38064</c:v>
                </c:pt>
                <c:pt idx="169" formatCode="m/d/yyyy">
                  <c:v>38065</c:v>
                </c:pt>
                <c:pt idx="170" formatCode="m/d/yyyy">
                  <c:v>38066</c:v>
                </c:pt>
                <c:pt idx="171" formatCode="m/d/yyyy">
                  <c:v>38067</c:v>
                </c:pt>
                <c:pt idx="172" formatCode="m/d/yyyy">
                  <c:v>38068</c:v>
                </c:pt>
                <c:pt idx="173" formatCode="m/d/yyyy">
                  <c:v>38069</c:v>
                </c:pt>
                <c:pt idx="174" formatCode="m/d/yyyy">
                  <c:v>38070</c:v>
                </c:pt>
                <c:pt idx="175" formatCode="m/d/yyyy">
                  <c:v>38071</c:v>
                </c:pt>
                <c:pt idx="176" formatCode="m/d/yyyy">
                  <c:v>38072</c:v>
                </c:pt>
                <c:pt idx="177" formatCode="m/d/yyyy">
                  <c:v>38073</c:v>
                </c:pt>
                <c:pt idx="178" formatCode="m/d/yyyy">
                  <c:v>38074</c:v>
                </c:pt>
                <c:pt idx="179" formatCode="m/d/yyyy">
                  <c:v>38075</c:v>
                </c:pt>
                <c:pt idx="180" formatCode="m/d/yyyy">
                  <c:v>38076</c:v>
                </c:pt>
                <c:pt idx="181" formatCode="m/d/yyyy">
                  <c:v>38077</c:v>
                </c:pt>
                <c:pt idx="182" formatCode="m/d/yyyy">
                  <c:v>38078</c:v>
                </c:pt>
                <c:pt idx="183" formatCode="m/d/yyyy">
                  <c:v>38079</c:v>
                </c:pt>
                <c:pt idx="184" formatCode="m/d/yyyy">
                  <c:v>38080</c:v>
                </c:pt>
                <c:pt idx="185" formatCode="m/d/yyyy">
                  <c:v>38081</c:v>
                </c:pt>
                <c:pt idx="186" formatCode="m/d/yyyy">
                  <c:v>38082</c:v>
                </c:pt>
                <c:pt idx="187" formatCode="m/d/yyyy">
                  <c:v>38083</c:v>
                </c:pt>
                <c:pt idx="188" formatCode="m/d/yyyy">
                  <c:v>38084</c:v>
                </c:pt>
                <c:pt idx="189" formatCode="m/d/yyyy">
                  <c:v>38085</c:v>
                </c:pt>
                <c:pt idx="190" formatCode="m/d/yyyy">
                  <c:v>38086</c:v>
                </c:pt>
                <c:pt idx="191" formatCode="m/d/yyyy">
                  <c:v>38087</c:v>
                </c:pt>
                <c:pt idx="192" formatCode="m/d/yyyy">
                  <c:v>38088</c:v>
                </c:pt>
                <c:pt idx="193" formatCode="m/d/yyyy">
                  <c:v>38089</c:v>
                </c:pt>
                <c:pt idx="194" formatCode="m/d/yyyy">
                  <c:v>38090</c:v>
                </c:pt>
                <c:pt idx="195" formatCode="m/d/yyyy">
                  <c:v>38091</c:v>
                </c:pt>
                <c:pt idx="196" formatCode="m/d/yyyy">
                  <c:v>38092</c:v>
                </c:pt>
                <c:pt idx="197" formatCode="m/d/yyyy">
                  <c:v>38093</c:v>
                </c:pt>
                <c:pt idx="198" formatCode="m/d/yyyy">
                  <c:v>38094</c:v>
                </c:pt>
                <c:pt idx="199" formatCode="m/d/yyyy">
                  <c:v>38095</c:v>
                </c:pt>
                <c:pt idx="200" formatCode="m/d/yyyy">
                  <c:v>38096</c:v>
                </c:pt>
                <c:pt idx="201" formatCode="m/d/yyyy">
                  <c:v>38097</c:v>
                </c:pt>
                <c:pt idx="202" formatCode="m/d/yyyy">
                  <c:v>38098</c:v>
                </c:pt>
                <c:pt idx="203" formatCode="m/d/yyyy">
                  <c:v>38099</c:v>
                </c:pt>
                <c:pt idx="204" formatCode="m/d/yyyy">
                  <c:v>38100</c:v>
                </c:pt>
                <c:pt idx="205" formatCode="m/d/yyyy">
                  <c:v>38101</c:v>
                </c:pt>
                <c:pt idx="206" formatCode="m/d/yyyy">
                  <c:v>38102</c:v>
                </c:pt>
                <c:pt idx="207" formatCode="m/d/yyyy">
                  <c:v>38103</c:v>
                </c:pt>
                <c:pt idx="208" formatCode="m/d/yyyy">
                  <c:v>38104</c:v>
                </c:pt>
                <c:pt idx="209" formatCode="m/d/yyyy">
                  <c:v>38105</c:v>
                </c:pt>
                <c:pt idx="210" formatCode="m/d/yyyy">
                  <c:v>38106</c:v>
                </c:pt>
                <c:pt idx="211" formatCode="m/d/yyyy">
                  <c:v>38107</c:v>
                </c:pt>
              </c:numCache>
            </c:numRef>
          </c:cat>
          <c:val>
            <c:numRef>
              <c:f>Graf_val_04_r1!$D$5:$D$370</c:f>
              <c:numCache>
                <c:formatCode>General</c:formatCode>
                <c:ptCount val="366"/>
                <c:pt idx="91">
                  <c:v>1.0000000000000041E-3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3.0000000000000092E-3</c:v>
                </c:pt>
                <c:pt idx="115">
                  <c:v>0.20600000000000004</c:v>
                </c:pt>
                <c:pt idx="116">
                  <c:v>7.0000000000000114E-3</c:v>
                </c:pt>
                <c:pt idx="117">
                  <c:v>0</c:v>
                </c:pt>
                <c:pt idx="118">
                  <c:v>0</c:v>
                </c:pt>
                <c:pt idx="119">
                  <c:v>3.0000000000000092E-3</c:v>
                </c:pt>
                <c:pt idx="120">
                  <c:v>0</c:v>
                </c:pt>
                <c:pt idx="121">
                  <c:v>1.9000000000000249E-2</c:v>
                </c:pt>
                <c:pt idx="122">
                  <c:v>0.42200000000000032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0.18900000000000144</c:v>
                </c:pt>
                <c:pt idx="141">
                  <c:v>1.3620000000000001</c:v>
                </c:pt>
                <c:pt idx="142">
                  <c:v>15.411</c:v>
                </c:pt>
                <c:pt idx="143">
                  <c:v>2.0169999999999977</c:v>
                </c:pt>
                <c:pt idx="144">
                  <c:v>0</c:v>
                </c:pt>
                <c:pt idx="145">
                  <c:v>0.10800000000000012</c:v>
                </c:pt>
                <c:pt idx="146">
                  <c:v>27.094000000000001</c:v>
                </c:pt>
                <c:pt idx="147">
                  <c:v>9.61</c:v>
                </c:pt>
                <c:pt idx="148">
                  <c:v>1.8360000000000001</c:v>
                </c:pt>
                <c:pt idx="149">
                  <c:v>2.0000000000000052E-3</c:v>
                </c:pt>
                <c:pt idx="150">
                  <c:v>5.3000000000000012E-2</c:v>
                </c:pt>
                <c:pt idx="151">
                  <c:v>6.8000000000000019E-2</c:v>
                </c:pt>
                <c:pt idx="152">
                  <c:v>5.0000000000000114E-3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7.0999999999999994E-2</c:v>
                </c:pt>
                <c:pt idx="157">
                  <c:v>4.0000000000000114E-3</c:v>
                </c:pt>
                <c:pt idx="158">
                  <c:v>9.0000000000000028E-3</c:v>
                </c:pt>
                <c:pt idx="159">
                  <c:v>0</c:v>
                </c:pt>
                <c:pt idx="160">
                  <c:v>0.41100000000000031</c:v>
                </c:pt>
                <c:pt idx="161">
                  <c:v>3.8359999999999967</c:v>
                </c:pt>
                <c:pt idx="162">
                  <c:v>3.0000000000000002E-2</c:v>
                </c:pt>
                <c:pt idx="163">
                  <c:v>0.113</c:v>
                </c:pt>
                <c:pt idx="164">
                  <c:v>0.13300000000000001</c:v>
                </c:pt>
                <c:pt idx="165">
                  <c:v>0.41000000000000031</c:v>
                </c:pt>
                <c:pt idx="166">
                  <c:v>0</c:v>
                </c:pt>
                <c:pt idx="167">
                  <c:v>3.0000000000000092E-3</c:v>
                </c:pt>
                <c:pt idx="168">
                  <c:v>0</c:v>
                </c:pt>
                <c:pt idx="169">
                  <c:v>7.0000000000000114E-3</c:v>
                </c:pt>
                <c:pt idx="170">
                  <c:v>0</c:v>
                </c:pt>
                <c:pt idx="171">
                  <c:v>1.0000000000000041E-3</c:v>
                </c:pt>
                <c:pt idx="172">
                  <c:v>3.0000000000000092E-3</c:v>
                </c:pt>
                <c:pt idx="173">
                  <c:v>0</c:v>
                </c:pt>
                <c:pt idx="174">
                  <c:v>0</c:v>
                </c:pt>
                <c:pt idx="175">
                  <c:v>21.247</c:v>
                </c:pt>
                <c:pt idx="176">
                  <c:v>0.59399999999999997</c:v>
                </c:pt>
                <c:pt idx="177">
                  <c:v>8.3510000000000026</c:v>
                </c:pt>
                <c:pt idx="178">
                  <c:v>18.187999999999999</c:v>
                </c:pt>
                <c:pt idx="179">
                  <c:v>11.755000000000004</c:v>
                </c:pt>
                <c:pt idx="180">
                  <c:v>29.891999999999999</c:v>
                </c:pt>
                <c:pt idx="181">
                  <c:v>2.8729999999999967</c:v>
                </c:pt>
                <c:pt idx="182">
                  <c:v>0</c:v>
                </c:pt>
                <c:pt idx="183">
                  <c:v>0.67500000000000993</c:v>
                </c:pt>
                <c:pt idx="184">
                  <c:v>1.0000000000000041E-3</c:v>
                </c:pt>
                <c:pt idx="185">
                  <c:v>7.0000000000000114E-3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14.591000000000001</c:v>
                </c:pt>
                <c:pt idx="191">
                  <c:v>3.3609999999999998</c:v>
                </c:pt>
                <c:pt idx="192">
                  <c:v>4.2</c:v>
                </c:pt>
                <c:pt idx="193">
                  <c:v>0</c:v>
                </c:pt>
                <c:pt idx="194">
                  <c:v>1.0000000000000041E-3</c:v>
                </c:pt>
                <c:pt idx="195">
                  <c:v>1.0000000000000041E-3</c:v>
                </c:pt>
                <c:pt idx="196">
                  <c:v>0</c:v>
                </c:pt>
                <c:pt idx="197">
                  <c:v>22.69</c:v>
                </c:pt>
                <c:pt idx="198">
                  <c:v>2.782</c:v>
                </c:pt>
                <c:pt idx="199">
                  <c:v>3.0000000000000092E-3</c:v>
                </c:pt>
                <c:pt idx="200">
                  <c:v>4.0000000000000022E-2</c:v>
                </c:pt>
                <c:pt idx="201">
                  <c:v>9.0000000000000028E-3</c:v>
                </c:pt>
                <c:pt idx="202">
                  <c:v>1.2999999999999998E-2</c:v>
                </c:pt>
                <c:pt idx="203">
                  <c:v>0</c:v>
                </c:pt>
                <c:pt idx="204">
                  <c:v>6.0000000000000114E-3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16.437999999999999</c:v>
                </c:pt>
                <c:pt idx="211">
                  <c:v>4.9569999999999999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2D-42CE-9BAD-333E4A392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207168"/>
        <c:axId val="45199296"/>
      </c:barChart>
      <c:lineChart>
        <c:grouping val="standard"/>
        <c:varyColors val="0"/>
        <c:ser>
          <c:idx val="1"/>
          <c:order val="0"/>
          <c:tx>
            <c:strRef>
              <c:f>Graf_val_04_r1!$B$4</c:f>
              <c:strCache>
                <c:ptCount val="1"/>
                <c:pt idx="0">
                  <c:v>Observado</c:v>
                </c:pt>
              </c:strCache>
            </c:strRef>
          </c:tx>
          <c:spPr>
            <a:ln w="19050" cap="rnd">
              <a:solidFill>
                <a:srgbClr val="0066FF"/>
              </a:solidFill>
              <a:round/>
            </a:ln>
            <a:effectLst/>
          </c:spPr>
          <c:marker>
            <c:symbol val="none"/>
          </c:marker>
          <c:cat>
            <c:numRef>
              <c:f>Graf_val_04_r1!$A$5:$A$371</c:f>
              <c:numCache>
                <c:formatCode>General</c:formatCode>
                <c:ptCount val="367"/>
                <c:pt idx="91" formatCode="m/d/yyyy">
                  <c:v>37987</c:v>
                </c:pt>
                <c:pt idx="92" formatCode="m/d/yyyy">
                  <c:v>37988</c:v>
                </c:pt>
                <c:pt idx="93" formatCode="m/d/yyyy">
                  <c:v>37989</c:v>
                </c:pt>
                <c:pt idx="94" formatCode="m/d/yyyy">
                  <c:v>37990</c:v>
                </c:pt>
                <c:pt idx="95" formatCode="m/d/yyyy">
                  <c:v>37991</c:v>
                </c:pt>
                <c:pt idx="96" formatCode="m/d/yyyy">
                  <c:v>37992</c:v>
                </c:pt>
                <c:pt idx="97" formatCode="m/d/yyyy">
                  <c:v>37993</c:v>
                </c:pt>
                <c:pt idx="98" formatCode="m/d/yyyy">
                  <c:v>37994</c:v>
                </c:pt>
                <c:pt idx="99" formatCode="m/d/yyyy">
                  <c:v>37995</c:v>
                </c:pt>
                <c:pt idx="100" formatCode="m/d/yyyy">
                  <c:v>37996</c:v>
                </c:pt>
                <c:pt idx="101" formatCode="m/d/yyyy">
                  <c:v>37997</c:v>
                </c:pt>
                <c:pt idx="102" formatCode="m/d/yyyy">
                  <c:v>37998</c:v>
                </c:pt>
                <c:pt idx="103" formatCode="m/d/yyyy">
                  <c:v>37999</c:v>
                </c:pt>
                <c:pt idx="104" formatCode="m/d/yyyy">
                  <c:v>38000</c:v>
                </c:pt>
                <c:pt idx="105" formatCode="m/d/yyyy">
                  <c:v>38001</c:v>
                </c:pt>
                <c:pt idx="106" formatCode="m/d/yyyy">
                  <c:v>38002</c:v>
                </c:pt>
                <c:pt idx="107" formatCode="m/d/yyyy">
                  <c:v>38003</c:v>
                </c:pt>
                <c:pt idx="108" formatCode="m/d/yyyy">
                  <c:v>38004</c:v>
                </c:pt>
                <c:pt idx="109" formatCode="m/d/yyyy">
                  <c:v>38005</c:v>
                </c:pt>
                <c:pt idx="110" formatCode="m/d/yyyy">
                  <c:v>38006</c:v>
                </c:pt>
                <c:pt idx="111" formatCode="m/d/yyyy">
                  <c:v>38007</c:v>
                </c:pt>
                <c:pt idx="112" formatCode="m/d/yyyy">
                  <c:v>38008</c:v>
                </c:pt>
                <c:pt idx="113" formatCode="m/d/yyyy">
                  <c:v>38009</c:v>
                </c:pt>
                <c:pt idx="114" formatCode="m/d/yyyy">
                  <c:v>38010</c:v>
                </c:pt>
                <c:pt idx="115" formatCode="m/d/yyyy">
                  <c:v>38011</c:v>
                </c:pt>
                <c:pt idx="116" formatCode="m/d/yyyy">
                  <c:v>38012</c:v>
                </c:pt>
                <c:pt idx="117" formatCode="m/d/yyyy">
                  <c:v>38013</c:v>
                </c:pt>
                <c:pt idx="118" formatCode="m/d/yyyy">
                  <c:v>38014</c:v>
                </c:pt>
                <c:pt idx="119" formatCode="m/d/yyyy">
                  <c:v>38015</c:v>
                </c:pt>
                <c:pt idx="120" formatCode="m/d/yyyy">
                  <c:v>38016</c:v>
                </c:pt>
                <c:pt idx="121" formatCode="m/d/yyyy">
                  <c:v>38017</c:v>
                </c:pt>
                <c:pt idx="122" formatCode="m/d/yyyy">
                  <c:v>38018</c:v>
                </c:pt>
                <c:pt idx="123" formatCode="m/d/yyyy">
                  <c:v>38019</c:v>
                </c:pt>
                <c:pt idx="124" formatCode="m/d/yyyy">
                  <c:v>38020</c:v>
                </c:pt>
                <c:pt idx="125" formatCode="m/d/yyyy">
                  <c:v>38021</c:v>
                </c:pt>
                <c:pt idx="126" formatCode="m/d/yyyy">
                  <c:v>38022</c:v>
                </c:pt>
                <c:pt idx="127" formatCode="m/d/yyyy">
                  <c:v>38023</c:v>
                </c:pt>
                <c:pt idx="128" formatCode="m/d/yyyy">
                  <c:v>38024</c:v>
                </c:pt>
                <c:pt idx="129" formatCode="m/d/yyyy">
                  <c:v>38025</c:v>
                </c:pt>
                <c:pt idx="130" formatCode="m/d/yyyy">
                  <c:v>38026</c:v>
                </c:pt>
                <c:pt idx="131" formatCode="m/d/yyyy">
                  <c:v>38027</c:v>
                </c:pt>
                <c:pt idx="132" formatCode="m/d/yyyy">
                  <c:v>38028</c:v>
                </c:pt>
                <c:pt idx="133" formatCode="m/d/yyyy">
                  <c:v>38029</c:v>
                </c:pt>
                <c:pt idx="134" formatCode="m/d/yyyy">
                  <c:v>38030</c:v>
                </c:pt>
                <c:pt idx="135" formatCode="m/d/yyyy">
                  <c:v>38031</c:v>
                </c:pt>
                <c:pt idx="136" formatCode="m/d/yyyy">
                  <c:v>38032</c:v>
                </c:pt>
                <c:pt idx="137" formatCode="m/d/yyyy">
                  <c:v>38033</c:v>
                </c:pt>
                <c:pt idx="138" formatCode="m/d/yyyy">
                  <c:v>38034</c:v>
                </c:pt>
                <c:pt idx="139" formatCode="m/d/yyyy">
                  <c:v>38035</c:v>
                </c:pt>
                <c:pt idx="140" formatCode="m/d/yyyy">
                  <c:v>38036</c:v>
                </c:pt>
                <c:pt idx="141" formatCode="m/d/yyyy">
                  <c:v>38037</c:v>
                </c:pt>
                <c:pt idx="142" formatCode="m/d/yyyy">
                  <c:v>38038</c:v>
                </c:pt>
                <c:pt idx="143" formatCode="m/d/yyyy">
                  <c:v>38039</c:v>
                </c:pt>
                <c:pt idx="144" formatCode="m/d/yyyy">
                  <c:v>38040</c:v>
                </c:pt>
                <c:pt idx="145" formatCode="m/d/yyyy">
                  <c:v>38041</c:v>
                </c:pt>
                <c:pt idx="146" formatCode="m/d/yyyy">
                  <c:v>38042</c:v>
                </c:pt>
                <c:pt idx="147" formatCode="m/d/yyyy">
                  <c:v>38043</c:v>
                </c:pt>
                <c:pt idx="148" formatCode="m/d/yyyy">
                  <c:v>38044</c:v>
                </c:pt>
                <c:pt idx="149" formatCode="m/d/yyyy">
                  <c:v>38045</c:v>
                </c:pt>
                <c:pt idx="150" formatCode="m/d/yyyy">
                  <c:v>38046</c:v>
                </c:pt>
                <c:pt idx="151" formatCode="m/d/yyyy">
                  <c:v>38047</c:v>
                </c:pt>
                <c:pt idx="152" formatCode="m/d/yyyy">
                  <c:v>38048</c:v>
                </c:pt>
                <c:pt idx="153" formatCode="m/d/yyyy">
                  <c:v>38049</c:v>
                </c:pt>
                <c:pt idx="154" formatCode="m/d/yyyy">
                  <c:v>38050</c:v>
                </c:pt>
                <c:pt idx="155" formatCode="m/d/yyyy">
                  <c:v>38051</c:v>
                </c:pt>
                <c:pt idx="156" formatCode="m/d/yyyy">
                  <c:v>38052</c:v>
                </c:pt>
                <c:pt idx="157" formatCode="m/d/yyyy">
                  <c:v>38053</c:v>
                </c:pt>
                <c:pt idx="158" formatCode="m/d/yyyy">
                  <c:v>38054</c:v>
                </c:pt>
                <c:pt idx="159" formatCode="m/d/yyyy">
                  <c:v>38055</c:v>
                </c:pt>
                <c:pt idx="160" formatCode="m/d/yyyy">
                  <c:v>38056</c:v>
                </c:pt>
                <c:pt idx="161" formatCode="m/d/yyyy">
                  <c:v>38057</c:v>
                </c:pt>
                <c:pt idx="162" formatCode="m/d/yyyy">
                  <c:v>38058</c:v>
                </c:pt>
                <c:pt idx="163" formatCode="m/d/yyyy">
                  <c:v>38059</c:v>
                </c:pt>
                <c:pt idx="164" formatCode="m/d/yyyy">
                  <c:v>38060</c:v>
                </c:pt>
                <c:pt idx="165" formatCode="m/d/yyyy">
                  <c:v>38061</c:v>
                </c:pt>
                <c:pt idx="166" formatCode="m/d/yyyy">
                  <c:v>38062</c:v>
                </c:pt>
                <c:pt idx="167" formatCode="m/d/yyyy">
                  <c:v>38063</c:v>
                </c:pt>
                <c:pt idx="168" formatCode="m/d/yyyy">
                  <c:v>38064</c:v>
                </c:pt>
                <c:pt idx="169" formatCode="m/d/yyyy">
                  <c:v>38065</c:v>
                </c:pt>
                <c:pt idx="170" formatCode="m/d/yyyy">
                  <c:v>38066</c:v>
                </c:pt>
                <c:pt idx="171" formatCode="m/d/yyyy">
                  <c:v>38067</c:v>
                </c:pt>
                <c:pt idx="172" formatCode="m/d/yyyy">
                  <c:v>38068</c:v>
                </c:pt>
                <c:pt idx="173" formatCode="m/d/yyyy">
                  <c:v>38069</c:v>
                </c:pt>
                <c:pt idx="174" formatCode="m/d/yyyy">
                  <c:v>38070</c:v>
                </c:pt>
                <c:pt idx="175" formatCode="m/d/yyyy">
                  <c:v>38071</c:v>
                </c:pt>
                <c:pt idx="176" formatCode="m/d/yyyy">
                  <c:v>38072</c:v>
                </c:pt>
                <c:pt idx="177" formatCode="m/d/yyyy">
                  <c:v>38073</c:v>
                </c:pt>
                <c:pt idx="178" formatCode="m/d/yyyy">
                  <c:v>38074</c:v>
                </c:pt>
                <c:pt idx="179" formatCode="m/d/yyyy">
                  <c:v>38075</c:v>
                </c:pt>
                <c:pt idx="180" formatCode="m/d/yyyy">
                  <c:v>38076</c:v>
                </c:pt>
                <c:pt idx="181" formatCode="m/d/yyyy">
                  <c:v>38077</c:v>
                </c:pt>
                <c:pt idx="182" formatCode="m/d/yyyy">
                  <c:v>38078</c:v>
                </c:pt>
                <c:pt idx="183" formatCode="m/d/yyyy">
                  <c:v>38079</c:v>
                </c:pt>
                <c:pt idx="184" formatCode="m/d/yyyy">
                  <c:v>38080</c:v>
                </c:pt>
                <c:pt idx="185" formatCode="m/d/yyyy">
                  <c:v>38081</c:v>
                </c:pt>
                <c:pt idx="186" formatCode="m/d/yyyy">
                  <c:v>38082</c:v>
                </c:pt>
                <c:pt idx="187" formatCode="m/d/yyyy">
                  <c:v>38083</c:v>
                </c:pt>
                <c:pt idx="188" formatCode="m/d/yyyy">
                  <c:v>38084</c:v>
                </c:pt>
                <c:pt idx="189" formatCode="m/d/yyyy">
                  <c:v>38085</c:v>
                </c:pt>
                <c:pt idx="190" formatCode="m/d/yyyy">
                  <c:v>38086</c:v>
                </c:pt>
                <c:pt idx="191" formatCode="m/d/yyyy">
                  <c:v>38087</c:v>
                </c:pt>
                <c:pt idx="192" formatCode="m/d/yyyy">
                  <c:v>38088</c:v>
                </c:pt>
                <c:pt idx="193" formatCode="m/d/yyyy">
                  <c:v>38089</c:v>
                </c:pt>
                <c:pt idx="194" formatCode="m/d/yyyy">
                  <c:v>38090</c:v>
                </c:pt>
                <c:pt idx="195" formatCode="m/d/yyyy">
                  <c:v>38091</c:v>
                </c:pt>
                <c:pt idx="196" formatCode="m/d/yyyy">
                  <c:v>38092</c:v>
                </c:pt>
                <c:pt idx="197" formatCode="m/d/yyyy">
                  <c:v>38093</c:v>
                </c:pt>
                <c:pt idx="198" formatCode="m/d/yyyy">
                  <c:v>38094</c:v>
                </c:pt>
                <c:pt idx="199" formatCode="m/d/yyyy">
                  <c:v>38095</c:v>
                </c:pt>
                <c:pt idx="200" formatCode="m/d/yyyy">
                  <c:v>38096</c:v>
                </c:pt>
                <c:pt idx="201" formatCode="m/d/yyyy">
                  <c:v>38097</c:v>
                </c:pt>
                <c:pt idx="202" formatCode="m/d/yyyy">
                  <c:v>38098</c:v>
                </c:pt>
                <c:pt idx="203" formatCode="m/d/yyyy">
                  <c:v>38099</c:v>
                </c:pt>
                <c:pt idx="204" formatCode="m/d/yyyy">
                  <c:v>38100</c:v>
                </c:pt>
                <c:pt idx="205" formatCode="m/d/yyyy">
                  <c:v>38101</c:v>
                </c:pt>
                <c:pt idx="206" formatCode="m/d/yyyy">
                  <c:v>38102</c:v>
                </c:pt>
                <c:pt idx="207" formatCode="m/d/yyyy">
                  <c:v>38103</c:v>
                </c:pt>
                <c:pt idx="208" formatCode="m/d/yyyy">
                  <c:v>38104</c:v>
                </c:pt>
                <c:pt idx="209" formatCode="m/d/yyyy">
                  <c:v>38105</c:v>
                </c:pt>
                <c:pt idx="210" formatCode="m/d/yyyy">
                  <c:v>38106</c:v>
                </c:pt>
                <c:pt idx="211" formatCode="m/d/yyyy">
                  <c:v>38107</c:v>
                </c:pt>
              </c:numCache>
            </c:numRef>
          </c:cat>
          <c:val>
            <c:numRef>
              <c:f>Graf_val_04_r1!$B$5:$B$370</c:f>
              <c:numCache>
                <c:formatCode>General</c:formatCode>
                <c:ptCount val="366"/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1.8958999999999835</c:v>
                </c:pt>
                <c:pt idx="181">
                  <c:v>0.1295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2D-42CE-9BAD-333E4A3926B0}"/>
            </c:ext>
          </c:extLst>
        </c:ser>
        <c:ser>
          <c:idx val="2"/>
          <c:order val="1"/>
          <c:tx>
            <c:strRef>
              <c:f>Graf_val_04_r1!$C$4</c:f>
              <c:strCache>
                <c:ptCount val="1"/>
                <c:pt idx="0">
                  <c:v>Simulado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Graf_val_04_r1!$A$5:$A$371</c:f>
              <c:numCache>
                <c:formatCode>General</c:formatCode>
                <c:ptCount val="367"/>
                <c:pt idx="91" formatCode="m/d/yyyy">
                  <c:v>37987</c:v>
                </c:pt>
                <c:pt idx="92" formatCode="m/d/yyyy">
                  <c:v>37988</c:v>
                </c:pt>
                <c:pt idx="93" formatCode="m/d/yyyy">
                  <c:v>37989</c:v>
                </c:pt>
                <c:pt idx="94" formatCode="m/d/yyyy">
                  <c:v>37990</c:v>
                </c:pt>
                <c:pt idx="95" formatCode="m/d/yyyy">
                  <c:v>37991</c:v>
                </c:pt>
                <c:pt idx="96" formatCode="m/d/yyyy">
                  <c:v>37992</c:v>
                </c:pt>
                <c:pt idx="97" formatCode="m/d/yyyy">
                  <c:v>37993</c:v>
                </c:pt>
                <c:pt idx="98" formatCode="m/d/yyyy">
                  <c:v>37994</c:v>
                </c:pt>
                <c:pt idx="99" formatCode="m/d/yyyy">
                  <c:v>37995</c:v>
                </c:pt>
                <c:pt idx="100" formatCode="m/d/yyyy">
                  <c:v>37996</c:v>
                </c:pt>
                <c:pt idx="101" formatCode="m/d/yyyy">
                  <c:v>37997</c:v>
                </c:pt>
                <c:pt idx="102" formatCode="m/d/yyyy">
                  <c:v>37998</c:v>
                </c:pt>
                <c:pt idx="103" formatCode="m/d/yyyy">
                  <c:v>37999</c:v>
                </c:pt>
                <c:pt idx="104" formatCode="m/d/yyyy">
                  <c:v>38000</c:v>
                </c:pt>
                <c:pt idx="105" formatCode="m/d/yyyy">
                  <c:v>38001</c:v>
                </c:pt>
                <c:pt idx="106" formatCode="m/d/yyyy">
                  <c:v>38002</c:v>
                </c:pt>
                <c:pt idx="107" formatCode="m/d/yyyy">
                  <c:v>38003</c:v>
                </c:pt>
                <c:pt idx="108" formatCode="m/d/yyyy">
                  <c:v>38004</c:v>
                </c:pt>
                <c:pt idx="109" formatCode="m/d/yyyy">
                  <c:v>38005</c:v>
                </c:pt>
                <c:pt idx="110" formatCode="m/d/yyyy">
                  <c:v>38006</c:v>
                </c:pt>
                <c:pt idx="111" formatCode="m/d/yyyy">
                  <c:v>38007</c:v>
                </c:pt>
                <c:pt idx="112" formatCode="m/d/yyyy">
                  <c:v>38008</c:v>
                </c:pt>
                <c:pt idx="113" formatCode="m/d/yyyy">
                  <c:v>38009</c:v>
                </c:pt>
                <c:pt idx="114" formatCode="m/d/yyyy">
                  <c:v>38010</c:v>
                </c:pt>
                <c:pt idx="115" formatCode="m/d/yyyy">
                  <c:v>38011</c:v>
                </c:pt>
                <c:pt idx="116" formatCode="m/d/yyyy">
                  <c:v>38012</c:v>
                </c:pt>
                <c:pt idx="117" formatCode="m/d/yyyy">
                  <c:v>38013</c:v>
                </c:pt>
                <c:pt idx="118" formatCode="m/d/yyyy">
                  <c:v>38014</c:v>
                </c:pt>
                <c:pt idx="119" formatCode="m/d/yyyy">
                  <c:v>38015</c:v>
                </c:pt>
                <c:pt idx="120" formatCode="m/d/yyyy">
                  <c:v>38016</c:v>
                </c:pt>
                <c:pt idx="121" formatCode="m/d/yyyy">
                  <c:v>38017</c:v>
                </c:pt>
                <c:pt idx="122" formatCode="m/d/yyyy">
                  <c:v>38018</c:v>
                </c:pt>
                <c:pt idx="123" formatCode="m/d/yyyy">
                  <c:v>38019</c:v>
                </c:pt>
                <c:pt idx="124" formatCode="m/d/yyyy">
                  <c:v>38020</c:v>
                </c:pt>
                <c:pt idx="125" formatCode="m/d/yyyy">
                  <c:v>38021</c:v>
                </c:pt>
                <c:pt idx="126" formatCode="m/d/yyyy">
                  <c:v>38022</c:v>
                </c:pt>
                <c:pt idx="127" formatCode="m/d/yyyy">
                  <c:v>38023</c:v>
                </c:pt>
                <c:pt idx="128" formatCode="m/d/yyyy">
                  <c:v>38024</c:v>
                </c:pt>
                <c:pt idx="129" formatCode="m/d/yyyy">
                  <c:v>38025</c:v>
                </c:pt>
                <c:pt idx="130" formatCode="m/d/yyyy">
                  <c:v>38026</c:v>
                </c:pt>
                <c:pt idx="131" formatCode="m/d/yyyy">
                  <c:v>38027</c:v>
                </c:pt>
                <c:pt idx="132" formatCode="m/d/yyyy">
                  <c:v>38028</c:v>
                </c:pt>
                <c:pt idx="133" formatCode="m/d/yyyy">
                  <c:v>38029</c:v>
                </c:pt>
                <c:pt idx="134" formatCode="m/d/yyyy">
                  <c:v>38030</c:v>
                </c:pt>
                <c:pt idx="135" formatCode="m/d/yyyy">
                  <c:v>38031</c:v>
                </c:pt>
                <c:pt idx="136" formatCode="m/d/yyyy">
                  <c:v>38032</c:v>
                </c:pt>
                <c:pt idx="137" formatCode="m/d/yyyy">
                  <c:v>38033</c:v>
                </c:pt>
                <c:pt idx="138" formatCode="m/d/yyyy">
                  <c:v>38034</c:v>
                </c:pt>
                <c:pt idx="139" formatCode="m/d/yyyy">
                  <c:v>38035</c:v>
                </c:pt>
                <c:pt idx="140" formatCode="m/d/yyyy">
                  <c:v>38036</c:v>
                </c:pt>
                <c:pt idx="141" formatCode="m/d/yyyy">
                  <c:v>38037</c:v>
                </c:pt>
                <c:pt idx="142" formatCode="m/d/yyyy">
                  <c:v>38038</c:v>
                </c:pt>
                <c:pt idx="143" formatCode="m/d/yyyy">
                  <c:v>38039</c:v>
                </c:pt>
                <c:pt idx="144" formatCode="m/d/yyyy">
                  <c:v>38040</c:v>
                </c:pt>
                <c:pt idx="145" formatCode="m/d/yyyy">
                  <c:v>38041</c:v>
                </c:pt>
                <c:pt idx="146" formatCode="m/d/yyyy">
                  <c:v>38042</c:v>
                </c:pt>
                <c:pt idx="147" formatCode="m/d/yyyy">
                  <c:v>38043</c:v>
                </c:pt>
                <c:pt idx="148" formatCode="m/d/yyyy">
                  <c:v>38044</c:v>
                </c:pt>
                <c:pt idx="149" formatCode="m/d/yyyy">
                  <c:v>38045</c:v>
                </c:pt>
                <c:pt idx="150" formatCode="m/d/yyyy">
                  <c:v>38046</c:v>
                </c:pt>
                <c:pt idx="151" formatCode="m/d/yyyy">
                  <c:v>38047</c:v>
                </c:pt>
                <c:pt idx="152" formatCode="m/d/yyyy">
                  <c:v>38048</c:v>
                </c:pt>
                <c:pt idx="153" formatCode="m/d/yyyy">
                  <c:v>38049</c:v>
                </c:pt>
                <c:pt idx="154" formatCode="m/d/yyyy">
                  <c:v>38050</c:v>
                </c:pt>
                <c:pt idx="155" formatCode="m/d/yyyy">
                  <c:v>38051</c:v>
                </c:pt>
                <c:pt idx="156" formatCode="m/d/yyyy">
                  <c:v>38052</c:v>
                </c:pt>
                <c:pt idx="157" formatCode="m/d/yyyy">
                  <c:v>38053</c:v>
                </c:pt>
                <c:pt idx="158" formatCode="m/d/yyyy">
                  <c:v>38054</c:v>
                </c:pt>
                <c:pt idx="159" formatCode="m/d/yyyy">
                  <c:v>38055</c:v>
                </c:pt>
                <c:pt idx="160" formatCode="m/d/yyyy">
                  <c:v>38056</c:v>
                </c:pt>
                <c:pt idx="161" formatCode="m/d/yyyy">
                  <c:v>38057</c:v>
                </c:pt>
                <c:pt idx="162" formatCode="m/d/yyyy">
                  <c:v>38058</c:v>
                </c:pt>
                <c:pt idx="163" formatCode="m/d/yyyy">
                  <c:v>38059</c:v>
                </c:pt>
                <c:pt idx="164" formatCode="m/d/yyyy">
                  <c:v>38060</c:v>
                </c:pt>
                <c:pt idx="165" formatCode="m/d/yyyy">
                  <c:v>38061</c:v>
                </c:pt>
                <c:pt idx="166" formatCode="m/d/yyyy">
                  <c:v>38062</c:v>
                </c:pt>
                <c:pt idx="167" formatCode="m/d/yyyy">
                  <c:v>38063</c:v>
                </c:pt>
                <c:pt idx="168" formatCode="m/d/yyyy">
                  <c:v>38064</c:v>
                </c:pt>
                <c:pt idx="169" formatCode="m/d/yyyy">
                  <c:v>38065</c:v>
                </c:pt>
                <c:pt idx="170" formatCode="m/d/yyyy">
                  <c:v>38066</c:v>
                </c:pt>
                <c:pt idx="171" formatCode="m/d/yyyy">
                  <c:v>38067</c:v>
                </c:pt>
                <c:pt idx="172" formatCode="m/d/yyyy">
                  <c:v>38068</c:v>
                </c:pt>
                <c:pt idx="173" formatCode="m/d/yyyy">
                  <c:v>38069</c:v>
                </c:pt>
                <c:pt idx="174" formatCode="m/d/yyyy">
                  <c:v>38070</c:v>
                </c:pt>
                <c:pt idx="175" formatCode="m/d/yyyy">
                  <c:v>38071</c:v>
                </c:pt>
                <c:pt idx="176" formatCode="m/d/yyyy">
                  <c:v>38072</c:v>
                </c:pt>
                <c:pt idx="177" formatCode="m/d/yyyy">
                  <c:v>38073</c:v>
                </c:pt>
                <c:pt idx="178" formatCode="m/d/yyyy">
                  <c:v>38074</c:v>
                </c:pt>
                <c:pt idx="179" formatCode="m/d/yyyy">
                  <c:v>38075</c:v>
                </c:pt>
                <c:pt idx="180" formatCode="m/d/yyyy">
                  <c:v>38076</c:v>
                </c:pt>
                <c:pt idx="181" formatCode="m/d/yyyy">
                  <c:v>38077</c:v>
                </c:pt>
                <c:pt idx="182" formatCode="m/d/yyyy">
                  <c:v>38078</c:v>
                </c:pt>
                <c:pt idx="183" formatCode="m/d/yyyy">
                  <c:v>38079</c:v>
                </c:pt>
                <c:pt idx="184" formatCode="m/d/yyyy">
                  <c:v>38080</c:v>
                </c:pt>
                <c:pt idx="185" formatCode="m/d/yyyy">
                  <c:v>38081</c:v>
                </c:pt>
                <c:pt idx="186" formatCode="m/d/yyyy">
                  <c:v>38082</c:v>
                </c:pt>
                <c:pt idx="187" formatCode="m/d/yyyy">
                  <c:v>38083</c:v>
                </c:pt>
                <c:pt idx="188" formatCode="m/d/yyyy">
                  <c:v>38084</c:v>
                </c:pt>
                <c:pt idx="189" formatCode="m/d/yyyy">
                  <c:v>38085</c:v>
                </c:pt>
                <c:pt idx="190" formatCode="m/d/yyyy">
                  <c:v>38086</c:v>
                </c:pt>
                <c:pt idx="191" formatCode="m/d/yyyy">
                  <c:v>38087</c:v>
                </c:pt>
                <c:pt idx="192" formatCode="m/d/yyyy">
                  <c:v>38088</c:v>
                </c:pt>
                <c:pt idx="193" formatCode="m/d/yyyy">
                  <c:v>38089</c:v>
                </c:pt>
                <c:pt idx="194" formatCode="m/d/yyyy">
                  <c:v>38090</c:v>
                </c:pt>
                <c:pt idx="195" formatCode="m/d/yyyy">
                  <c:v>38091</c:v>
                </c:pt>
                <c:pt idx="196" formatCode="m/d/yyyy">
                  <c:v>38092</c:v>
                </c:pt>
                <c:pt idx="197" formatCode="m/d/yyyy">
                  <c:v>38093</c:v>
                </c:pt>
                <c:pt idx="198" formatCode="m/d/yyyy">
                  <c:v>38094</c:v>
                </c:pt>
                <c:pt idx="199" formatCode="m/d/yyyy">
                  <c:v>38095</c:v>
                </c:pt>
                <c:pt idx="200" formatCode="m/d/yyyy">
                  <c:v>38096</c:v>
                </c:pt>
                <c:pt idx="201" formatCode="m/d/yyyy">
                  <c:v>38097</c:v>
                </c:pt>
                <c:pt idx="202" formatCode="m/d/yyyy">
                  <c:v>38098</c:v>
                </c:pt>
                <c:pt idx="203" formatCode="m/d/yyyy">
                  <c:v>38099</c:v>
                </c:pt>
                <c:pt idx="204" formatCode="m/d/yyyy">
                  <c:v>38100</c:v>
                </c:pt>
                <c:pt idx="205" formatCode="m/d/yyyy">
                  <c:v>38101</c:v>
                </c:pt>
                <c:pt idx="206" formatCode="m/d/yyyy">
                  <c:v>38102</c:v>
                </c:pt>
                <c:pt idx="207" formatCode="m/d/yyyy">
                  <c:v>38103</c:v>
                </c:pt>
                <c:pt idx="208" formatCode="m/d/yyyy">
                  <c:v>38104</c:v>
                </c:pt>
                <c:pt idx="209" formatCode="m/d/yyyy">
                  <c:v>38105</c:v>
                </c:pt>
                <c:pt idx="210" formatCode="m/d/yyyy">
                  <c:v>38106</c:v>
                </c:pt>
                <c:pt idx="211" formatCode="m/d/yyyy">
                  <c:v>38107</c:v>
                </c:pt>
              </c:numCache>
            </c:numRef>
          </c:cat>
          <c:val>
            <c:numRef>
              <c:f>Graf_val_04_r1!$C$5:$C$370</c:f>
              <c:numCache>
                <c:formatCode>General</c:formatCode>
                <c:ptCount val="366"/>
                <c:pt idx="91">
                  <c:v>1.1000000000000198E-3</c:v>
                </c:pt>
                <c:pt idx="92">
                  <c:v>1.1000000000000198E-3</c:v>
                </c:pt>
                <c:pt idx="93">
                  <c:v>1.1000000000000198E-3</c:v>
                </c:pt>
                <c:pt idx="94">
                  <c:v>1.1000000000000198E-3</c:v>
                </c:pt>
                <c:pt idx="95">
                  <c:v>1.1000000000000198E-3</c:v>
                </c:pt>
                <c:pt idx="96">
                  <c:v>1.1000000000000198E-3</c:v>
                </c:pt>
                <c:pt idx="97">
                  <c:v>1.1000000000000198E-3</c:v>
                </c:pt>
                <c:pt idx="98">
                  <c:v>1.1000000000000198E-3</c:v>
                </c:pt>
                <c:pt idx="99">
                  <c:v>1.1000000000000198E-3</c:v>
                </c:pt>
                <c:pt idx="100">
                  <c:v>1.1000000000000198E-3</c:v>
                </c:pt>
                <c:pt idx="101">
                  <c:v>1.1000000000000198E-3</c:v>
                </c:pt>
                <c:pt idx="102">
                  <c:v>1.1000000000000198E-3</c:v>
                </c:pt>
                <c:pt idx="103">
                  <c:v>1.1000000000000198E-3</c:v>
                </c:pt>
                <c:pt idx="104">
                  <c:v>1.1000000000000198E-3</c:v>
                </c:pt>
                <c:pt idx="105">
                  <c:v>1.1000000000000198E-3</c:v>
                </c:pt>
                <c:pt idx="106">
                  <c:v>1.1000000000000198E-3</c:v>
                </c:pt>
                <c:pt idx="107">
                  <c:v>1.1000000000000198E-3</c:v>
                </c:pt>
                <c:pt idx="108">
                  <c:v>1.1000000000000198E-3</c:v>
                </c:pt>
                <c:pt idx="109">
                  <c:v>1.1000000000000198E-3</c:v>
                </c:pt>
                <c:pt idx="110">
                  <c:v>1.1000000000000198E-3</c:v>
                </c:pt>
                <c:pt idx="111">
                  <c:v>1.1000000000000198E-3</c:v>
                </c:pt>
                <c:pt idx="112">
                  <c:v>1.1000000000000198E-3</c:v>
                </c:pt>
                <c:pt idx="113">
                  <c:v>1.1000000000000198E-3</c:v>
                </c:pt>
                <c:pt idx="114">
                  <c:v>1.1000000000000198E-3</c:v>
                </c:pt>
                <c:pt idx="115">
                  <c:v>1.1000000000000198E-3</c:v>
                </c:pt>
                <c:pt idx="116">
                  <c:v>1.1000000000000198E-3</c:v>
                </c:pt>
                <c:pt idx="117">
                  <c:v>1.1000000000000198E-3</c:v>
                </c:pt>
                <c:pt idx="118">
                  <c:v>1.1000000000000198E-3</c:v>
                </c:pt>
                <c:pt idx="119">
                  <c:v>1.1000000000000198E-3</c:v>
                </c:pt>
                <c:pt idx="120">
                  <c:v>1.1000000000000198E-3</c:v>
                </c:pt>
                <c:pt idx="121">
                  <c:v>1.1000000000000198E-3</c:v>
                </c:pt>
                <c:pt idx="122">
                  <c:v>1.1000000000000198E-3</c:v>
                </c:pt>
                <c:pt idx="123">
                  <c:v>1.1000000000000198E-3</c:v>
                </c:pt>
                <c:pt idx="124">
                  <c:v>1.1000000000000198E-3</c:v>
                </c:pt>
                <c:pt idx="125">
                  <c:v>1.1000000000000198E-3</c:v>
                </c:pt>
                <c:pt idx="126">
                  <c:v>1.1000000000000198E-3</c:v>
                </c:pt>
                <c:pt idx="127">
                  <c:v>1.1000000000000198E-3</c:v>
                </c:pt>
                <c:pt idx="128">
                  <c:v>1.1000000000000198E-3</c:v>
                </c:pt>
                <c:pt idx="129">
                  <c:v>1.1000000000000198E-3</c:v>
                </c:pt>
                <c:pt idx="130">
                  <c:v>1.1000000000000198E-3</c:v>
                </c:pt>
                <c:pt idx="131">
                  <c:v>1.1000000000000198E-3</c:v>
                </c:pt>
                <c:pt idx="132">
                  <c:v>1.1000000000000198E-3</c:v>
                </c:pt>
                <c:pt idx="133">
                  <c:v>1.1000000000000198E-3</c:v>
                </c:pt>
                <c:pt idx="134">
                  <c:v>1.1000000000000198E-3</c:v>
                </c:pt>
                <c:pt idx="135">
                  <c:v>1.1000000000000198E-3</c:v>
                </c:pt>
                <c:pt idx="136">
                  <c:v>1.1000000000000198E-3</c:v>
                </c:pt>
                <c:pt idx="137">
                  <c:v>1.1000000000000198E-3</c:v>
                </c:pt>
                <c:pt idx="138">
                  <c:v>1.1000000000000198E-3</c:v>
                </c:pt>
                <c:pt idx="139">
                  <c:v>1.1000000000000198E-3</c:v>
                </c:pt>
                <c:pt idx="140">
                  <c:v>1.1000000000000198E-3</c:v>
                </c:pt>
                <c:pt idx="141">
                  <c:v>1.1000000000000198E-3</c:v>
                </c:pt>
                <c:pt idx="142">
                  <c:v>1.1000000000000198E-3</c:v>
                </c:pt>
                <c:pt idx="143">
                  <c:v>1.1000000000000198E-3</c:v>
                </c:pt>
                <c:pt idx="144">
                  <c:v>1.1000000000000198E-3</c:v>
                </c:pt>
                <c:pt idx="145">
                  <c:v>1.1000000000000198E-3</c:v>
                </c:pt>
                <c:pt idx="146">
                  <c:v>6.4900000000000013E-2</c:v>
                </c:pt>
                <c:pt idx="147">
                  <c:v>3.7300000000000041E-2</c:v>
                </c:pt>
                <c:pt idx="148">
                  <c:v>1.43E-2</c:v>
                </c:pt>
                <c:pt idx="149">
                  <c:v>6.1000000000000004E-3</c:v>
                </c:pt>
                <c:pt idx="150">
                  <c:v>3.400000000000038E-3</c:v>
                </c:pt>
                <c:pt idx="151">
                  <c:v>2.3999999999999998E-3</c:v>
                </c:pt>
                <c:pt idx="152">
                  <c:v>2.0000000000000052E-3</c:v>
                </c:pt>
                <c:pt idx="153">
                  <c:v>1.9000000000000323E-3</c:v>
                </c:pt>
                <c:pt idx="154">
                  <c:v>1.8000000000000245E-3</c:v>
                </c:pt>
                <c:pt idx="155">
                  <c:v>1.8000000000000245E-3</c:v>
                </c:pt>
                <c:pt idx="156">
                  <c:v>1.8000000000000245E-3</c:v>
                </c:pt>
                <c:pt idx="157">
                  <c:v>1.8000000000000245E-3</c:v>
                </c:pt>
                <c:pt idx="158">
                  <c:v>1.8000000000000245E-3</c:v>
                </c:pt>
                <c:pt idx="159">
                  <c:v>1.8000000000000245E-3</c:v>
                </c:pt>
                <c:pt idx="160">
                  <c:v>1.8000000000000245E-3</c:v>
                </c:pt>
                <c:pt idx="161">
                  <c:v>1.8000000000000245E-3</c:v>
                </c:pt>
                <c:pt idx="162">
                  <c:v>1.8000000000000245E-3</c:v>
                </c:pt>
                <c:pt idx="163">
                  <c:v>1.8000000000000245E-3</c:v>
                </c:pt>
                <c:pt idx="164">
                  <c:v>1.8000000000000245E-3</c:v>
                </c:pt>
                <c:pt idx="165">
                  <c:v>1.7000000000000081E-3</c:v>
                </c:pt>
                <c:pt idx="166">
                  <c:v>1.7000000000000081E-3</c:v>
                </c:pt>
                <c:pt idx="167">
                  <c:v>1.7000000000000081E-3</c:v>
                </c:pt>
                <c:pt idx="168">
                  <c:v>1.7000000000000081E-3</c:v>
                </c:pt>
                <c:pt idx="169">
                  <c:v>1.7000000000000081E-3</c:v>
                </c:pt>
                <c:pt idx="170">
                  <c:v>1.7000000000000081E-3</c:v>
                </c:pt>
                <c:pt idx="171">
                  <c:v>1.7000000000000081E-3</c:v>
                </c:pt>
                <c:pt idx="172">
                  <c:v>1.7000000000000081E-3</c:v>
                </c:pt>
                <c:pt idx="173">
                  <c:v>1.7000000000000081E-3</c:v>
                </c:pt>
                <c:pt idx="174">
                  <c:v>1.7000000000000081E-3</c:v>
                </c:pt>
                <c:pt idx="175">
                  <c:v>7.6000000000000104E-3</c:v>
                </c:pt>
                <c:pt idx="176">
                  <c:v>4.9000000000000831E-3</c:v>
                </c:pt>
                <c:pt idx="177">
                  <c:v>3.1000000000000463E-3</c:v>
                </c:pt>
                <c:pt idx="178">
                  <c:v>8.7399999999999992E-2</c:v>
                </c:pt>
                <c:pt idx="179">
                  <c:v>4.8700000000000014E-2</c:v>
                </c:pt>
                <c:pt idx="180">
                  <c:v>0.90820000000000001</c:v>
                </c:pt>
                <c:pt idx="181">
                  <c:v>0.29260000000000008</c:v>
                </c:pt>
                <c:pt idx="182">
                  <c:v>8.7100000000000025E-2</c:v>
                </c:pt>
                <c:pt idx="183">
                  <c:v>2.9700000000000001E-2</c:v>
                </c:pt>
                <c:pt idx="184">
                  <c:v>1.2600000000000005E-2</c:v>
                </c:pt>
                <c:pt idx="185">
                  <c:v>7.20000000000009E-3</c:v>
                </c:pt>
                <c:pt idx="186">
                  <c:v>5.3000000000000104E-3</c:v>
                </c:pt>
                <c:pt idx="187">
                  <c:v>4.6000000000000034E-3</c:v>
                </c:pt>
                <c:pt idx="188">
                  <c:v>4.3000000000000104E-3</c:v>
                </c:pt>
                <c:pt idx="189">
                  <c:v>4.1999999999999997E-3</c:v>
                </c:pt>
                <c:pt idx="190">
                  <c:v>4.1999999999999997E-3</c:v>
                </c:pt>
                <c:pt idx="191">
                  <c:v>4.1999999999999997E-3</c:v>
                </c:pt>
                <c:pt idx="192">
                  <c:v>4.3000000000000104E-3</c:v>
                </c:pt>
                <c:pt idx="193">
                  <c:v>4.3000000000000104E-3</c:v>
                </c:pt>
                <c:pt idx="194">
                  <c:v>4.3000000000000104E-3</c:v>
                </c:pt>
                <c:pt idx="195">
                  <c:v>4.3000000000000104E-3</c:v>
                </c:pt>
                <c:pt idx="196">
                  <c:v>4.3000000000000104E-3</c:v>
                </c:pt>
                <c:pt idx="197">
                  <c:v>5.2700000000000434E-2</c:v>
                </c:pt>
                <c:pt idx="198">
                  <c:v>2.3800000000000002E-2</c:v>
                </c:pt>
                <c:pt idx="199">
                  <c:v>1.0600000000000021E-2</c:v>
                </c:pt>
                <c:pt idx="200">
                  <c:v>6.6000000000000034E-3</c:v>
                </c:pt>
                <c:pt idx="201">
                  <c:v>5.4000000000000124E-3</c:v>
                </c:pt>
                <c:pt idx="202">
                  <c:v>5.1000000000000004E-3</c:v>
                </c:pt>
                <c:pt idx="203">
                  <c:v>5.0000000000000114E-3</c:v>
                </c:pt>
                <c:pt idx="204">
                  <c:v>5.0000000000000114E-3</c:v>
                </c:pt>
                <c:pt idx="205">
                  <c:v>4.9000000000000831E-3</c:v>
                </c:pt>
                <c:pt idx="206">
                  <c:v>4.9000000000000831E-3</c:v>
                </c:pt>
                <c:pt idx="207">
                  <c:v>4.9000000000000831E-3</c:v>
                </c:pt>
                <c:pt idx="208">
                  <c:v>4.9000000000000831E-3</c:v>
                </c:pt>
                <c:pt idx="209">
                  <c:v>4.9000000000000831E-3</c:v>
                </c:pt>
                <c:pt idx="210">
                  <c:v>4.9000000000000831E-3</c:v>
                </c:pt>
                <c:pt idx="211">
                  <c:v>5.0000000000000114E-3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2D-42CE-9BAD-333E4A392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205632"/>
        <c:axId val="45198720"/>
      </c:lineChart>
      <c:dateAx>
        <c:axId val="9920563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dd\-mm\-yy;@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es-ES"/>
          </a:p>
        </c:txPr>
        <c:crossAx val="45198720"/>
        <c:crosses val="autoZero"/>
        <c:auto val="1"/>
        <c:lblOffset val="100"/>
        <c:baseTimeUnit val="days"/>
        <c:majorUnit val="1"/>
        <c:majorTimeUnit val="months"/>
      </c:dateAx>
      <c:valAx>
        <c:axId val="4519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s-PE" sz="1050"/>
                  <a:t>Q (m</a:t>
                </a:r>
                <a:r>
                  <a:rPr lang="es-PE" sz="1050" baseline="30000"/>
                  <a:t>3</a:t>
                </a:r>
                <a:r>
                  <a:rPr lang="es-PE" sz="1050"/>
                  <a:t>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s-ES"/>
          </a:p>
        </c:txPr>
        <c:crossAx val="99205632"/>
        <c:crosses val="autoZero"/>
        <c:crossBetween val="midCat"/>
      </c:valAx>
      <c:valAx>
        <c:axId val="45199296"/>
        <c:scaling>
          <c:orientation val="maxMin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s-PE" sz="1050"/>
                  <a:t>P (mm)</a:t>
                </a:r>
              </a:p>
            </c:rich>
          </c:tx>
          <c:layout>
            <c:manualLayout>
              <c:xMode val="edge"/>
              <c:yMode val="edge"/>
              <c:x val="0.9596695165769874"/>
              <c:y val="0.3785456646682666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s-ES"/>
          </a:p>
        </c:txPr>
        <c:crossAx val="99207168"/>
        <c:crosses val="max"/>
        <c:crossBetween val="between"/>
      </c:valAx>
      <c:dateAx>
        <c:axId val="9920716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519929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2486956992327748E-2"/>
          <c:y val="0.35223625684438548"/>
          <c:w val="0.18409621380897342"/>
          <c:h val="0.2996808653432259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0.99244</cdr:x>
      <cdr:y>0.33814</cdr:y>
    </cdr:from>
    <cdr:to>
      <cdr:x>1</cdr:x>
      <cdr:y>0.58484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2498842" y="1603944"/>
          <a:ext cx="95250" cy="1170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PE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0.99244</cdr:x>
      <cdr:y>0.33814</cdr:y>
    </cdr:from>
    <cdr:to>
      <cdr:x>1</cdr:x>
      <cdr:y>0.58484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2498842" y="1603944"/>
          <a:ext cx="95250" cy="1170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PE" sz="12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59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31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99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63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12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37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93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80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4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37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8002-F4CA-4F18-A873-DFA84C36D884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6BF9-5A99-4C38-971C-A17D65EB0EE8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45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png"/><Relationship Id="rId5" Type="http://schemas.openxmlformats.org/officeDocument/2006/relationships/image" Target="../media/image9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F5D7783-4E14-477D-9F83-6E8A12A12D57}"/>
              </a:ext>
            </a:extLst>
          </p:cNvPr>
          <p:cNvSpPr txBox="1"/>
          <p:nvPr/>
        </p:nvSpPr>
        <p:spPr>
          <a:xfrm>
            <a:off x="295367" y="2844031"/>
            <a:ext cx="6006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ECO-HYDROLOGICAL MODELLING AT CATCHMENT SCALE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2E3B3BF-B6AA-455C-AAFC-6EB00D729CA1}"/>
              </a:ext>
            </a:extLst>
          </p:cNvPr>
          <p:cNvSpPr txBox="1"/>
          <p:nvPr/>
        </p:nvSpPr>
        <p:spPr>
          <a:xfrm>
            <a:off x="4992131" y="4022657"/>
            <a:ext cx="34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Prepared by: 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Prof. Félix Francés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970AF54-267A-44E8-AAD9-02019C77406B}"/>
              </a:ext>
            </a:extLst>
          </p:cNvPr>
          <p:cNvSpPr txBox="1"/>
          <p:nvPr/>
        </p:nvSpPr>
        <p:spPr>
          <a:xfrm>
            <a:off x="295367" y="3943161"/>
            <a:ext cx="244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May 27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Webinar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14DE617-3596-4E03-B7E8-ACF011B65233}"/>
              </a:ext>
            </a:extLst>
          </p:cNvPr>
          <p:cNvSpPr/>
          <p:nvPr/>
        </p:nvSpPr>
        <p:spPr>
          <a:xfrm>
            <a:off x="1142491" y="5673090"/>
            <a:ext cx="80015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1400" dirty="0" err="1">
                <a:latin typeface="Calibri" charset="0"/>
                <a:ea typeface="Calibri" charset="0"/>
                <a:cs typeface="Calibri" charset="0"/>
              </a:rPr>
              <a:t>project</a:t>
            </a:r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LIFE RESILIENT FORESTS –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Coupling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water,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fire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climate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resilience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with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biomass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production from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forestry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adapt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watersheds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climate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400" i="1" dirty="0" err="1">
                <a:latin typeface="Calibri" charset="0"/>
                <a:ea typeface="Calibri" charset="0"/>
                <a:cs typeface="Calibri" charset="0"/>
              </a:rPr>
              <a:t>change</a:t>
            </a:r>
            <a:r>
              <a:rPr lang="it-IT" sz="1400" i="1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t-IT" sz="1400" dirty="0" err="1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 co-</a:t>
            </a:r>
            <a:r>
              <a:rPr lang="it-IT" sz="1400" dirty="0" err="1">
                <a:latin typeface="Calibri" charset="0"/>
                <a:ea typeface="Calibri" charset="0"/>
                <a:cs typeface="Calibri" charset="0"/>
              </a:rPr>
              <a:t>funded</a:t>
            </a:r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 by the LIFE </a:t>
            </a:r>
            <a:r>
              <a:rPr lang="it-IT" sz="1400" dirty="0" err="1">
                <a:latin typeface="Calibri" charset="0"/>
                <a:ea typeface="Calibri" charset="0"/>
                <a:cs typeface="Calibri" charset="0"/>
              </a:rPr>
              <a:t>Programme</a:t>
            </a:r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1400" dirty="0" err="1">
                <a:latin typeface="Calibri" charset="0"/>
                <a:ea typeface="Calibri" charset="0"/>
                <a:cs typeface="Calibri" charset="0"/>
              </a:rPr>
              <a:t>European</a:t>
            </a:r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 Union under </a:t>
            </a:r>
            <a:r>
              <a:rPr lang="it-IT" sz="1400" dirty="0" err="1">
                <a:latin typeface="Calibri" charset="0"/>
                <a:ea typeface="Calibri" charset="0"/>
                <a:cs typeface="Calibri" charset="0"/>
              </a:rPr>
              <a:t>contract</a:t>
            </a:r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1400" dirty="0" err="1">
                <a:latin typeface="Calibri" charset="0"/>
                <a:ea typeface="Calibri" charset="0"/>
                <a:cs typeface="Calibri" charset="0"/>
              </a:rPr>
              <a:t>number</a:t>
            </a:r>
            <a:r>
              <a:rPr lang="it-IT" sz="1400" dirty="0">
                <a:latin typeface="Calibri" charset="0"/>
                <a:ea typeface="Calibri" charset="0"/>
                <a:cs typeface="Calibri" charset="0"/>
              </a:rPr>
              <a:t> LIFE 17 CCA/ES/000063.</a:t>
            </a:r>
          </a:p>
        </p:txBody>
      </p:sp>
      <p:pic>
        <p:nvPicPr>
          <p:cNvPr id="18" name="Segnaposto contenut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31" y="371771"/>
            <a:ext cx="4801185" cy="227382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0466" y="-2637424"/>
            <a:ext cx="2527214" cy="653116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24BD52A-43FA-4042-963F-76047A5B0E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7" y="5796125"/>
            <a:ext cx="682051" cy="49259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207" t="4320" r="413" b="1440"/>
          <a:stretch>
            <a:fillRect/>
          </a:stretch>
        </p:blipFill>
        <p:spPr bwMode="auto">
          <a:xfrm>
            <a:off x="4427523" y="4510501"/>
            <a:ext cx="4032448" cy="81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65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Soil, aquifer and vegetation parameters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66"/>
            <a:ext cx="2495842" cy="322991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14" y="1461878"/>
            <a:ext cx="2490621" cy="3223156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04" y="2034674"/>
            <a:ext cx="2449929" cy="3170496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2445529" y="818152"/>
            <a:ext cx="2250040" cy="631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Saturated</a:t>
            </a:r>
            <a:r>
              <a:rPr lang="es-PE" sz="1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s-PE" sz="1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hydraulic</a:t>
            </a:r>
            <a:r>
              <a:rPr lang="es-PE" sz="1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s-PE" sz="1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conductivity</a:t>
            </a:r>
            <a:r>
              <a:rPr lang="es-PE" sz="1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 of </a:t>
            </a:r>
            <a:r>
              <a:rPr lang="es-PE" sz="1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the</a:t>
            </a:r>
            <a:r>
              <a:rPr lang="es-PE" sz="1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s-PE" sz="1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soil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4304340" y="1472866"/>
            <a:ext cx="2318882" cy="631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Upper</a:t>
            </a:r>
            <a:r>
              <a:rPr lang="es-PE" sz="1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s-PE" sz="1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soil</a:t>
            </a:r>
            <a:r>
              <a:rPr lang="es-PE" sz="1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s-PE" sz="1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available</a:t>
            </a:r>
            <a:r>
              <a:rPr lang="es-PE" sz="1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s-PE" sz="1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water</a:t>
            </a:r>
            <a:r>
              <a:rPr lang="es-PE" sz="1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s-PE" sz="1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content</a:t>
            </a:r>
            <a:r>
              <a:rPr lang="es-PE" sz="1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 (AWC)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5920533" y="2434918"/>
            <a:ext cx="1607475" cy="631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Hydraulic</a:t>
            </a:r>
            <a:r>
              <a:rPr lang="es-PE" sz="1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s-PE" sz="1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conductivity</a:t>
            </a:r>
            <a:r>
              <a:rPr lang="es-PE" sz="1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 of </a:t>
            </a:r>
            <a:r>
              <a:rPr lang="es-PE" sz="1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the</a:t>
            </a:r>
            <a:r>
              <a:rPr lang="es-PE" sz="1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s-PE" sz="1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aquifer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16" y="3705252"/>
            <a:ext cx="4243084" cy="2999837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2892774" y="6285639"/>
            <a:ext cx="2008142" cy="278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Vegetation</a:t>
            </a:r>
            <a:r>
              <a:rPr lang="es-PE" sz="1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s-PE" sz="14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classification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057" y="5769534"/>
            <a:ext cx="1115507" cy="9355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273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Model calibration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9018707"/>
              </p:ext>
            </p:extLst>
          </p:nvPr>
        </p:nvGraphicFramePr>
        <p:xfrm>
          <a:off x="335360" y="1268760"/>
          <a:ext cx="6757418" cy="33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508192"/>
              </p:ext>
            </p:extLst>
          </p:nvPr>
        </p:nvGraphicFramePr>
        <p:xfrm>
          <a:off x="3724000" y="5067534"/>
          <a:ext cx="4176464" cy="1404000"/>
        </p:xfrm>
        <a:graphic>
          <a:graphicData uri="http://schemas.openxmlformats.org/drawingml/2006/table">
            <a:tbl>
              <a:tblPr firstCol="1" bandRow="1">
                <a:tableStyleId>{69012ECD-51FC-41F1-AA8D-1B2483CD663E}</a:tableStyleId>
              </a:tblPr>
              <a:tblGrid>
                <a:gridCol w="286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8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Main</a:t>
                      </a:r>
                      <a:r>
                        <a:rPr lang="es-PE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PE" sz="14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Event</a:t>
                      </a:r>
                      <a:r>
                        <a:rPr lang="es-PE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PE" sz="14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Characteristics</a:t>
                      </a:r>
                      <a:endParaRPr lang="es-ES" sz="16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Maximum observed flow (m3/s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28.652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85317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Maximum simulated flow (m3/s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27.080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err="1" smtClean="0">
                          <a:effectLst/>
                        </a:rPr>
                        <a:t>Volume</a:t>
                      </a:r>
                      <a:r>
                        <a:rPr lang="es-ES" sz="1400" b="1" dirty="0" smtClean="0">
                          <a:effectLst/>
                        </a:rPr>
                        <a:t> error (%)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29.19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err="1" smtClean="0">
                          <a:effectLst/>
                        </a:rPr>
                        <a:t>NSE</a:t>
                      </a:r>
                      <a:r>
                        <a:rPr lang="es-ES" sz="1400" b="1" dirty="0" smtClean="0">
                          <a:effectLst/>
                        </a:rPr>
                        <a:t> </a:t>
                      </a:r>
                      <a:r>
                        <a:rPr lang="es-ES" sz="1400" b="1" dirty="0" err="1" smtClean="0">
                          <a:effectLst/>
                        </a:rPr>
                        <a:t>index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0.9105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1 CuadroTexto"/>
          <p:cNvSpPr txBox="1"/>
          <p:nvPr/>
        </p:nvSpPr>
        <p:spPr>
          <a:xfrm>
            <a:off x="7589731" y="120577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s-ES" b="1" dirty="0" smtClean="0"/>
              <a:t>t = </a:t>
            </a:r>
            <a:r>
              <a:rPr lang="es-ES" b="1" dirty="0" err="1" smtClean="0"/>
              <a:t>daily</a:t>
            </a:r>
            <a:endParaRPr lang="es-ES" b="1" dirty="0" smtClean="0"/>
          </a:p>
          <a:p>
            <a:r>
              <a:rPr lang="el-GR" b="1" dirty="0" smtClean="0"/>
              <a:t>Δ</a:t>
            </a:r>
            <a:r>
              <a:rPr lang="es-ES" b="1" dirty="0" smtClean="0"/>
              <a:t>x = 100 m</a:t>
            </a:r>
            <a:endParaRPr lang="en-US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57" y="5769534"/>
            <a:ext cx="1115507" cy="9355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223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Model validation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sp>
        <p:nvSpPr>
          <p:cNvPr id="9" name="1 CuadroTexto"/>
          <p:cNvSpPr txBox="1"/>
          <p:nvPr/>
        </p:nvSpPr>
        <p:spPr>
          <a:xfrm>
            <a:off x="7589731" y="120577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Δ</a:t>
            </a:r>
            <a:r>
              <a:rPr lang="es-ES" b="1" dirty="0" smtClean="0"/>
              <a:t>t = </a:t>
            </a:r>
            <a:r>
              <a:rPr lang="es-ES" b="1" dirty="0" err="1" smtClean="0"/>
              <a:t>daily</a:t>
            </a:r>
            <a:endParaRPr lang="es-ES" b="1" dirty="0" smtClean="0"/>
          </a:p>
          <a:p>
            <a:r>
              <a:rPr lang="el-GR" b="1" dirty="0" smtClean="0"/>
              <a:t>Δ</a:t>
            </a:r>
            <a:r>
              <a:rPr lang="es-ES" b="1" dirty="0" smtClean="0"/>
              <a:t>x = 100 m</a:t>
            </a:r>
            <a:endParaRPr lang="en-US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487133385"/>
              </p:ext>
            </p:extLst>
          </p:nvPr>
        </p:nvGraphicFramePr>
        <p:xfrm>
          <a:off x="238638" y="1205776"/>
          <a:ext cx="6768751" cy="316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8406"/>
              </p:ext>
            </p:extLst>
          </p:nvPr>
        </p:nvGraphicFramePr>
        <p:xfrm>
          <a:off x="3620559" y="4906669"/>
          <a:ext cx="4176464" cy="1404000"/>
        </p:xfrm>
        <a:graphic>
          <a:graphicData uri="http://schemas.openxmlformats.org/drawingml/2006/table">
            <a:tbl>
              <a:tblPr firstCol="1" bandRow="1">
                <a:tableStyleId>{69012ECD-51FC-41F1-AA8D-1B2483CD663E}</a:tableStyleId>
              </a:tblPr>
              <a:tblGrid>
                <a:gridCol w="2864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8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Main</a:t>
                      </a:r>
                      <a:r>
                        <a:rPr lang="es-PE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PE" sz="14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Event</a:t>
                      </a:r>
                      <a:r>
                        <a:rPr lang="es-PE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PE" sz="14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Characteristics</a:t>
                      </a:r>
                      <a:endParaRPr lang="es-ES" sz="16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Maximum observed flow (m3/s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1.896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85317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Maximum simulated flow (m3/s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0.908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err="1" smtClean="0">
                          <a:effectLst/>
                        </a:rPr>
                        <a:t>Volume</a:t>
                      </a:r>
                      <a:r>
                        <a:rPr lang="es-ES" sz="1400" b="1" dirty="0" smtClean="0">
                          <a:effectLst/>
                        </a:rPr>
                        <a:t> error (%)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-5.42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err="1" smtClean="0">
                          <a:effectLst/>
                        </a:rPr>
                        <a:t>NSE</a:t>
                      </a:r>
                      <a:r>
                        <a:rPr lang="es-ES" sz="1400" b="1" dirty="0" smtClean="0">
                          <a:effectLst/>
                        </a:rPr>
                        <a:t> </a:t>
                      </a:r>
                      <a:r>
                        <a:rPr lang="es-ES" sz="1400" b="1" dirty="0" err="1" smtClean="0">
                          <a:effectLst/>
                        </a:rPr>
                        <a:t>index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0.717</a:t>
                      </a:r>
                      <a:endParaRPr lang="es-ES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57" y="5769534"/>
            <a:ext cx="1115507" cy="9355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483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Satellite </a:t>
            </a: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validation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pic>
        <p:nvPicPr>
          <p:cNvPr id="6" name="Picture 2" descr="http://bec.icm.csic.es/wp-content/themes/online-marketer/library/images/headers/logobec_975_96pp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7" y="1146982"/>
            <a:ext cx="3513970" cy="8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1" t="21936" b="29234"/>
          <a:stretch/>
        </p:blipFill>
        <p:spPr>
          <a:xfrm>
            <a:off x="328981" y="2594918"/>
            <a:ext cx="3070840" cy="35600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t="2625" r="9609" b="2890"/>
          <a:stretch/>
        </p:blipFill>
        <p:spPr>
          <a:xfrm>
            <a:off x="3727781" y="4188178"/>
            <a:ext cx="1332795" cy="19668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262" y="174105"/>
            <a:ext cx="1115507" cy="9355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ángulo 1"/>
          <p:cNvSpPr/>
          <p:nvPr/>
        </p:nvSpPr>
        <p:spPr>
          <a:xfrm>
            <a:off x="328981" y="2225586"/>
            <a:ext cx="218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Surface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soil moisture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7" t="22124" b="29000"/>
          <a:stretch/>
        </p:blipFill>
        <p:spPr>
          <a:xfrm>
            <a:off x="5842879" y="2697435"/>
            <a:ext cx="3016197" cy="3457562"/>
          </a:xfrm>
          <a:prstGeom prst="rect">
            <a:avLst/>
          </a:prstGeom>
        </p:spPr>
      </p:pic>
      <p:pic>
        <p:nvPicPr>
          <p:cNvPr id="12" name="Imagen 6"/>
          <p:cNvPicPr>
            <a:picLocks noChangeAspect="1"/>
          </p:cNvPicPr>
          <p:nvPr/>
        </p:nvPicPr>
        <p:blipFill rotWithShape="1">
          <a:blip r:embed="rId8"/>
          <a:srcRect l="21905" t="10092" r="22857" b="80752"/>
          <a:stretch/>
        </p:blipFill>
        <p:spPr>
          <a:xfrm>
            <a:off x="4691793" y="1554738"/>
            <a:ext cx="4245657" cy="43980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842879" y="2244277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LAI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Example of model exploitation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51383" y="1207795"/>
            <a:ext cx="3798195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Forest </a:t>
            </a:r>
            <a:r>
              <a:rPr lang="en-US" sz="2400" dirty="0"/>
              <a:t>management </a:t>
            </a:r>
            <a:r>
              <a:rPr lang="en-US" sz="2400" dirty="0" smtClean="0"/>
              <a:t>alternatives:</a:t>
            </a:r>
          </a:p>
          <a:p>
            <a:r>
              <a:rPr lang="en-US" sz="2400" dirty="0" smtClean="0"/>
              <a:t>W/o </a:t>
            </a:r>
            <a:r>
              <a:rPr lang="en-US" sz="2400" dirty="0"/>
              <a:t>forest management</a:t>
            </a:r>
          </a:p>
          <a:p>
            <a:r>
              <a:rPr lang="en-US" sz="2400" dirty="0"/>
              <a:t>With forest management: </a:t>
            </a:r>
            <a:r>
              <a:rPr lang="en-US" sz="2400" b="1" dirty="0" smtClean="0">
                <a:solidFill>
                  <a:srgbClr val="FF0000"/>
                </a:solidFill>
              </a:rPr>
              <a:t>Thinning half </a:t>
            </a:r>
            <a:r>
              <a:rPr lang="en-US" sz="2400" b="1" dirty="0">
                <a:solidFill>
                  <a:srgbClr val="FF0000"/>
                </a:solidFill>
              </a:rPr>
              <a:t>biomass every 5 </a:t>
            </a:r>
            <a:r>
              <a:rPr lang="en-US" sz="2400" b="1" dirty="0" smtClean="0">
                <a:solidFill>
                  <a:srgbClr val="FF0000"/>
                </a:solidFill>
              </a:rPr>
              <a:t>years</a:t>
            </a:r>
          </a:p>
          <a:p>
            <a:pPr lvl="3"/>
            <a:endParaRPr lang="en-US" sz="1400" dirty="0" smtClean="0"/>
          </a:p>
          <a:p>
            <a:pPr lvl="3"/>
            <a:endParaRPr lang="en-US" sz="1400" dirty="0" smtClean="0"/>
          </a:p>
          <a:p>
            <a:pPr lvl="3"/>
            <a:endParaRPr lang="en-US" sz="1400" dirty="0"/>
          </a:p>
          <a:p>
            <a:pPr marL="0" indent="0">
              <a:buNone/>
            </a:pPr>
            <a:r>
              <a:rPr lang="en-US" sz="2400" dirty="0" smtClean="0"/>
              <a:t>Climatic scenarios:</a:t>
            </a:r>
            <a:endParaRPr lang="en-US" sz="2400" dirty="0"/>
          </a:p>
          <a:p>
            <a:r>
              <a:rPr lang="en-US" sz="2400" dirty="0"/>
              <a:t>Dry period 260 mm/year</a:t>
            </a:r>
          </a:p>
          <a:p>
            <a:r>
              <a:rPr lang="en-US" sz="2400" dirty="0" smtClean="0"/>
              <a:t>Wet period </a:t>
            </a:r>
            <a:r>
              <a:rPr lang="en-US" sz="2400" dirty="0"/>
              <a:t>520 mm/year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7" t="42605" r="7658"/>
          <a:stretch/>
        </p:blipFill>
        <p:spPr bwMode="auto">
          <a:xfrm>
            <a:off x="9738073" y="6176347"/>
            <a:ext cx="1151743" cy="547306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418" y="1141761"/>
            <a:ext cx="4092873" cy="27317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18169" b="9913"/>
          <a:stretch/>
        </p:blipFill>
        <p:spPr>
          <a:xfrm>
            <a:off x="4982418" y="4434931"/>
            <a:ext cx="4092872" cy="11941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772" y="5847452"/>
            <a:ext cx="1115507" cy="9355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466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Results for LAI in dry period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/>
          <a:stretch/>
        </p:blipFill>
        <p:spPr bwMode="auto">
          <a:xfrm>
            <a:off x="111210" y="1089459"/>
            <a:ext cx="6545460" cy="301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" b="4389"/>
          <a:stretch/>
        </p:blipFill>
        <p:spPr bwMode="auto">
          <a:xfrm>
            <a:off x="2322510" y="3096195"/>
            <a:ext cx="6564051" cy="287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57" y="5769534"/>
            <a:ext cx="1115507" cy="9355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750811" y="1186250"/>
            <a:ext cx="2882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W/o forest management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1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176855" y="3292994"/>
            <a:ext cx="2882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With forest management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esults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water balance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772" y="5847452"/>
            <a:ext cx="1115507" cy="9355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51383" y="1207795"/>
            <a:ext cx="8147774" cy="49685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Difference in % between with and w/o forest management</a:t>
            </a:r>
          </a:p>
          <a:p>
            <a:pPr lvl="5"/>
            <a:endParaRPr lang="en-US" sz="1400" dirty="0" smtClean="0"/>
          </a:p>
          <a:p>
            <a:pPr marL="457200" lvl="1" indent="0">
              <a:buNone/>
            </a:pPr>
            <a:r>
              <a:rPr lang="en-US" sz="2000" dirty="0" smtClean="0"/>
              <a:t>Dry period: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5"/>
            <a:endParaRPr lang="en-US" sz="1400" dirty="0" smtClean="0"/>
          </a:p>
          <a:p>
            <a:pPr lvl="5"/>
            <a:endParaRPr lang="en-US" sz="1400" dirty="0" smtClean="0"/>
          </a:p>
          <a:p>
            <a:pPr marL="457200" lvl="1" indent="0">
              <a:buNone/>
            </a:pPr>
            <a:r>
              <a:rPr lang="en-US" sz="2000" dirty="0" smtClean="0"/>
              <a:t>Wet period: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747145"/>
              </p:ext>
            </p:extLst>
          </p:nvPr>
        </p:nvGraphicFramePr>
        <p:xfrm>
          <a:off x="750810" y="2275362"/>
          <a:ext cx="7010955" cy="1344728"/>
        </p:xfrm>
        <a:graphic>
          <a:graphicData uri="http://schemas.openxmlformats.org/drawingml/2006/table">
            <a:tbl>
              <a:tblPr/>
              <a:tblGrid>
                <a:gridCol w="2046675">
                  <a:extLst>
                    <a:ext uri="{9D8B030D-6E8A-4147-A177-3AD203B41FA5}">
                      <a16:colId xmlns:a16="http://schemas.microsoft.com/office/drawing/2014/main" val="1139886420"/>
                    </a:ext>
                  </a:extLst>
                </a:gridCol>
                <a:gridCol w="827380">
                  <a:extLst>
                    <a:ext uri="{9D8B030D-6E8A-4147-A177-3AD203B41FA5}">
                      <a16:colId xmlns:a16="http://schemas.microsoft.com/office/drawing/2014/main" val="3479879045"/>
                    </a:ext>
                  </a:extLst>
                </a:gridCol>
                <a:gridCol w="827380">
                  <a:extLst>
                    <a:ext uri="{9D8B030D-6E8A-4147-A177-3AD203B41FA5}">
                      <a16:colId xmlns:a16="http://schemas.microsoft.com/office/drawing/2014/main" val="1418102530"/>
                    </a:ext>
                  </a:extLst>
                </a:gridCol>
                <a:gridCol w="827380">
                  <a:extLst>
                    <a:ext uri="{9D8B030D-6E8A-4147-A177-3AD203B41FA5}">
                      <a16:colId xmlns:a16="http://schemas.microsoft.com/office/drawing/2014/main" val="1462926455"/>
                    </a:ext>
                  </a:extLst>
                </a:gridCol>
                <a:gridCol w="827380">
                  <a:extLst>
                    <a:ext uri="{9D8B030D-6E8A-4147-A177-3AD203B41FA5}">
                      <a16:colId xmlns:a16="http://schemas.microsoft.com/office/drawing/2014/main" val="505132029"/>
                    </a:ext>
                  </a:extLst>
                </a:gridCol>
                <a:gridCol w="827380">
                  <a:extLst>
                    <a:ext uri="{9D8B030D-6E8A-4147-A177-3AD203B41FA5}">
                      <a16:colId xmlns:a16="http://schemas.microsoft.com/office/drawing/2014/main" val="1541600503"/>
                    </a:ext>
                  </a:extLst>
                </a:gridCol>
                <a:gridCol w="827380">
                  <a:extLst>
                    <a:ext uri="{9D8B030D-6E8A-4147-A177-3AD203B41FA5}">
                      <a16:colId xmlns:a16="http://schemas.microsoft.com/office/drawing/2014/main" val="1441062966"/>
                    </a:ext>
                  </a:extLst>
                </a:gridCol>
              </a:tblGrid>
              <a:tr h="3361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078134"/>
                  </a:ext>
                </a:extLst>
              </a:tr>
              <a:tr h="3361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Overland </a:t>
                      </a: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Flow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95590"/>
                  </a:ext>
                </a:extLst>
              </a:tr>
              <a:tr h="3361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Evapotranspiration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64768"/>
                  </a:ext>
                </a:extLst>
              </a:tr>
              <a:tr h="336182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Percolation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6205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77927"/>
              </p:ext>
            </p:extLst>
          </p:nvPr>
        </p:nvGraphicFramePr>
        <p:xfrm>
          <a:off x="750808" y="4437382"/>
          <a:ext cx="7010956" cy="1455724"/>
        </p:xfrm>
        <a:graphic>
          <a:graphicData uri="http://schemas.openxmlformats.org/drawingml/2006/table">
            <a:tbl>
              <a:tblPr/>
              <a:tblGrid>
                <a:gridCol w="2046676">
                  <a:extLst>
                    <a:ext uri="{9D8B030D-6E8A-4147-A177-3AD203B41FA5}">
                      <a16:colId xmlns:a16="http://schemas.microsoft.com/office/drawing/2014/main" val="1045454468"/>
                    </a:ext>
                  </a:extLst>
                </a:gridCol>
                <a:gridCol w="827380">
                  <a:extLst>
                    <a:ext uri="{9D8B030D-6E8A-4147-A177-3AD203B41FA5}">
                      <a16:colId xmlns:a16="http://schemas.microsoft.com/office/drawing/2014/main" val="3451139341"/>
                    </a:ext>
                  </a:extLst>
                </a:gridCol>
                <a:gridCol w="827380">
                  <a:extLst>
                    <a:ext uri="{9D8B030D-6E8A-4147-A177-3AD203B41FA5}">
                      <a16:colId xmlns:a16="http://schemas.microsoft.com/office/drawing/2014/main" val="126725931"/>
                    </a:ext>
                  </a:extLst>
                </a:gridCol>
                <a:gridCol w="827380">
                  <a:extLst>
                    <a:ext uri="{9D8B030D-6E8A-4147-A177-3AD203B41FA5}">
                      <a16:colId xmlns:a16="http://schemas.microsoft.com/office/drawing/2014/main" val="3204179386"/>
                    </a:ext>
                  </a:extLst>
                </a:gridCol>
                <a:gridCol w="827380">
                  <a:extLst>
                    <a:ext uri="{9D8B030D-6E8A-4147-A177-3AD203B41FA5}">
                      <a16:colId xmlns:a16="http://schemas.microsoft.com/office/drawing/2014/main" val="3322025745"/>
                    </a:ext>
                  </a:extLst>
                </a:gridCol>
                <a:gridCol w="827380">
                  <a:extLst>
                    <a:ext uri="{9D8B030D-6E8A-4147-A177-3AD203B41FA5}">
                      <a16:colId xmlns:a16="http://schemas.microsoft.com/office/drawing/2014/main" val="1404885649"/>
                    </a:ext>
                  </a:extLst>
                </a:gridCol>
                <a:gridCol w="827380">
                  <a:extLst>
                    <a:ext uri="{9D8B030D-6E8A-4147-A177-3AD203B41FA5}">
                      <a16:colId xmlns:a16="http://schemas.microsoft.com/office/drawing/2014/main" val="895381289"/>
                    </a:ext>
                  </a:extLst>
                </a:gridCol>
              </a:tblGrid>
              <a:tr h="3639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35296"/>
                  </a:ext>
                </a:extLst>
              </a:tr>
              <a:tr h="3639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Overland Flow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5102"/>
                  </a:ext>
                </a:extLst>
              </a:tr>
              <a:tr h="3639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Evapotranspiration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328539"/>
                  </a:ext>
                </a:extLst>
              </a:tr>
              <a:tr h="3639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Percolation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070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Why an eco-hydrological model?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51383" y="1207795"/>
            <a:ext cx="5194509" cy="496855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 produce basic information </a:t>
            </a:r>
            <a:r>
              <a:rPr lang="en-US" sz="2400" dirty="0" smtClean="0"/>
              <a:t>(vegetation and water) for other models (biomass production, fire risk, climate resilience) and the DSS with different:</a:t>
            </a:r>
          </a:p>
          <a:p>
            <a:pPr lvl="1"/>
            <a:r>
              <a:rPr lang="en-US" dirty="0" smtClean="0"/>
              <a:t>Forest management alternatives</a:t>
            </a:r>
          </a:p>
          <a:p>
            <a:pPr lvl="1"/>
            <a:r>
              <a:rPr lang="en-US" dirty="0" smtClean="0"/>
              <a:t>Climate scenarios</a:t>
            </a:r>
            <a:endParaRPr lang="en-US" dirty="0"/>
          </a:p>
          <a:p>
            <a:endParaRPr lang="en-US" sz="2400" dirty="0" smtClean="0"/>
          </a:p>
          <a:p>
            <a:r>
              <a:rPr lang="en-US" sz="2400" dirty="0" smtClean="0"/>
              <a:t>It is needed </a:t>
            </a:r>
            <a:r>
              <a:rPr lang="en-US" sz="2400" b="1" dirty="0" smtClean="0">
                <a:solidFill>
                  <a:srgbClr val="FF0000"/>
                </a:solidFill>
              </a:rPr>
              <a:t>to reproduce </a:t>
            </a:r>
            <a:r>
              <a:rPr lang="en-US" sz="2400" b="1" dirty="0">
                <a:solidFill>
                  <a:srgbClr val="FF0000"/>
                </a:solidFill>
              </a:rPr>
              <a:t>the interactions</a:t>
            </a:r>
            <a:r>
              <a:rPr lang="en-US" sz="2400" dirty="0"/>
              <a:t> </a:t>
            </a:r>
            <a:r>
              <a:rPr lang="en-US" sz="2400" dirty="0" smtClean="0"/>
              <a:t>between forest management and water cycle at catchment scale pixel by pixel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835" y="3825664"/>
            <a:ext cx="2974914" cy="24950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79FA8C-262B-4E58-80B2-BC7967C449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02" y="1207795"/>
            <a:ext cx="3347752" cy="20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3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TETIS eco-hydrological model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51383" y="1207795"/>
            <a:ext cx="4762021" cy="49685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Developed by our group since 1994 (version 9 on the web: </a:t>
            </a:r>
            <a:r>
              <a:rPr lang="en-US" sz="2400" b="1" dirty="0" smtClean="0">
                <a:solidFill>
                  <a:srgbClr val="FF0000"/>
                </a:solidFill>
              </a:rPr>
              <a:t>http://lluvia.dihma.upv.es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Conceptual (tank structure) model, with </a:t>
            </a:r>
            <a:r>
              <a:rPr lang="en-US" sz="2400" b="1" dirty="0" smtClean="0">
                <a:solidFill>
                  <a:srgbClr val="FF0000"/>
                </a:solidFill>
              </a:rPr>
              <a:t>physically based parameters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Parsimonious</a:t>
            </a:r>
            <a:r>
              <a:rPr lang="en-US" sz="2400" dirty="0" smtClean="0"/>
              <a:t>: 9 parameters for hydrologic sub-model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Integral</a:t>
            </a:r>
            <a:r>
              <a:rPr lang="en-US" sz="2400" dirty="0" smtClean="0"/>
              <a:t> model: water resources, floods, sediments, </a:t>
            </a:r>
            <a:r>
              <a:rPr lang="en-US" sz="2400" b="1" dirty="0" smtClean="0">
                <a:solidFill>
                  <a:srgbClr val="FF0000"/>
                </a:solidFill>
              </a:rPr>
              <a:t>dynamic vegetation</a:t>
            </a:r>
            <a:r>
              <a:rPr lang="en-US" sz="2400" dirty="0" smtClean="0"/>
              <a:t>, crop production, N-C cycle, … and more to come!</a:t>
            </a:r>
          </a:p>
          <a:p>
            <a:endParaRPr lang="en-US" sz="2400" dirty="0"/>
          </a:p>
        </p:txBody>
      </p:sp>
      <p:pic>
        <p:nvPicPr>
          <p:cNvPr id="7" name="5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08" y="919762"/>
            <a:ext cx="2636339" cy="525658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57" y="5769534"/>
            <a:ext cx="1115507" cy="9355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0494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TETIS eco-hydrological model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527382" y="1268760"/>
            <a:ext cx="6132910" cy="49685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Dynamic vegetation sub-model</a:t>
            </a:r>
          </a:p>
          <a:p>
            <a:pPr lvl="1"/>
            <a:r>
              <a:rPr lang="en-US" sz="2000" dirty="0" smtClean="0"/>
              <a:t>State variable: leaf biomass</a:t>
            </a:r>
          </a:p>
          <a:p>
            <a:pPr lvl="1"/>
            <a:r>
              <a:rPr lang="en-US" sz="2000" dirty="0" smtClean="0"/>
              <a:t>Based on the Light Use Efficiency (</a:t>
            </a:r>
            <a:r>
              <a:rPr lang="en-US" sz="2000" b="1" dirty="0" smtClean="0">
                <a:solidFill>
                  <a:srgbClr val="FF0000"/>
                </a:solidFill>
              </a:rPr>
              <a:t>LUE</a:t>
            </a:r>
            <a:r>
              <a:rPr lang="en-US" sz="2000" dirty="0" smtClean="0"/>
              <a:t>)</a:t>
            </a:r>
          </a:p>
          <a:p>
            <a:pPr lvl="8"/>
            <a:endParaRPr lang="en-US" sz="1600" dirty="0" smtClean="0"/>
          </a:p>
          <a:p>
            <a:pPr lvl="8"/>
            <a:endParaRPr lang="en-US" sz="1600" dirty="0" smtClean="0"/>
          </a:p>
          <a:p>
            <a:pPr lvl="8"/>
            <a:endParaRPr lang="en-US" sz="1600" dirty="0" smtClean="0"/>
          </a:p>
          <a:p>
            <a:pPr lvl="7"/>
            <a:endParaRPr lang="en-US" sz="1400" dirty="0" smtClean="0"/>
          </a:p>
          <a:p>
            <a:pPr lvl="7"/>
            <a:endParaRPr lang="en-US" sz="1400" dirty="0" smtClean="0"/>
          </a:p>
          <a:p>
            <a:pPr lvl="1"/>
            <a:r>
              <a:rPr lang="en-US" sz="2000" dirty="0" smtClean="0"/>
              <a:t>Connection with the water cycle: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11 parameters (</a:t>
            </a:r>
            <a:r>
              <a:rPr lang="en-US" sz="2000" b="1" dirty="0" smtClean="0">
                <a:solidFill>
                  <a:srgbClr val="FF0000"/>
                </a:solidFill>
              </a:rPr>
              <a:t>not all equally influent</a:t>
            </a:r>
            <a:r>
              <a:rPr lang="en-US" sz="2000" dirty="0" smtClean="0"/>
              <a:t>)</a:t>
            </a:r>
          </a:p>
        </p:txBody>
      </p:sp>
      <p:graphicFrame>
        <p:nvGraphicFramePr>
          <p:cNvPr id="12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854349"/>
              </p:ext>
            </p:extLst>
          </p:nvPr>
        </p:nvGraphicFramePr>
        <p:xfrm>
          <a:off x="909701" y="4060915"/>
          <a:ext cx="4576699" cy="52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4" imgW="2222500" imgH="254000" progId="Equation.DSMT4">
                  <p:embed/>
                </p:oleObj>
              </mc:Choice>
              <mc:Fallback>
                <p:oleObj name="Equation" r:id="rId4" imgW="2222500" imgH="254000" progId="Equation.DSMT4">
                  <p:embed/>
                  <p:pic>
                    <p:nvPicPr>
                      <p:cNvPr id="11" name="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701" y="4060915"/>
                        <a:ext cx="4576699" cy="52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024270"/>
              </p:ext>
            </p:extLst>
          </p:nvPr>
        </p:nvGraphicFramePr>
        <p:xfrm>
          <a:off x="917392" y="2708410"/>
          <a:ext cx="4860747" cy="763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MathType 6.0 Equation" r:id="rId6" imgW="2437342" imgH="393529" progId="Equation.DSMT4">
                  <p:embed/>
                </p:oleObj>
              </mc:Choice>
              <mc:Fallback>
                <p:oleObj name="MathType 6.0 Equation" r:id="rId6" imgW="2437342" imgH="393529" progId="Equation.DSMT4">
                  <p:embed/>
                  <p:pic>
                    <p:nvPicPr>
                      <p:cNvPr id="12" name="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392" y="2708410"/>
                        <a:ext cx="4860747" cy="763258"/>
                      </a:xfrm>
                      <a:prstGeom prst="rect">
                        <a:avLst/>
                      </a:prstGeom>
                      <a:solidFill>
                        <a:srgbClr val="FFFF00">
                          <a:alpha val="29000"/>
                        </a:srgbClr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397945"/>
              </p:ext>
            </p:extLst>
          </p:nvPr>
        </p:nvGraphicFramePr>
        <p:xfrm>
          <a:off x="909701" y="4688753"/>
          <a:ext cx="2105348" cy="44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8" imgW="1066800" imgH="228600" progId="Equation.DSMT4">
                  <p:embed/>
                </p:oleObj>
              </mc:Choice>
              <mc:Fallback>
                <p:oleObj name="Equation" r:id="rId8" imgW="1066800" imgH="228600" progId="Equation.DSMT4">
                  <p:embed/>
                  <p:pic>
                    <p:nvPicPr>
                      <p:cNvPr id="13" name="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701" y="4688753"/>
                        <a:ext cx="2105348" cy="445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057" y="5769534"/>
            <a:ext cx="1115507" cy="9355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5 Imagen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808" y="919762"/>
            <a:ext cx="2636339" cy="525658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93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TETIS eco-hydrological model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268760"/>
            <a:ext cx="8057010" cy="496855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Distributed</a:t>
            </a:r>
            <a:r>
              <a:rPr lang="en-US" sz="2400" dirty="0" smtClean="0"/>
              <a:t> in space:</a:t>
            </a:r>
          </a:p>
          <a:p>
            <a:pPr lvl="1"/>
            <a:r>
              <a:rPr lang="en-US" dirty="0"/>
              <a:t>Reproduces the spatial variability of </a:t>
            </a:r>
            <a:r>
              <a:rPr lang="en-US" dirty="0" smtClean="0"/>
              <a:t>the hydrological cycle</a:t>
            </a:r>
          </a:p>
          <a:p>
            <a:pPr lvl="2"/>
            <a:r>
              <a:rPr lang="en-US" dirty="0" smtClean="0"/>
              <a:t>And the spatial variability of forest management</a:t>
            </a:r>
          </a:p>
          <a:p>
            <a:pPr lvl="1"/>
            <a:r>
              <a:rPr lang="en-US" dirty="0" smtClean="0"/>
              <a:t>Exploit </a:t>
            </a:r>
            <a:r>
              <a:rPr lang="en-US" dirty="0"/>
              <a:t>all available spatial </a:t>
            </a:r>
            <a:r>
              <a:rPr lang="en-US" dirty="0" smtClean="0"/>
              <a:t>information </a:t>
            </a:r>
          </a:p>
          <a:p>
            <a:pPr lvl="2"/>
            <a:r>
              <a:rPr lang="en-US" dirty="0" smtClean="0"/>
              <a:t>Including remote sensing observations of state variables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6"/>
            <a:endParaRPr lang="en-US" sz="1600" dirty="0" smtClean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19" y="3820798"/>
            <a:ext cx="4764828" cy="250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ffrances\Dropbox\02 CONGRESOS\AET 2017\AQUA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33" y="3345441"/>
            <a:ext cx="2397018" cy="30240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468" y="248548"/>
            <a:ext cx="1115507" cy="9355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565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TETIS eco-hydrological model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268760"/>
            <a:ext cx="8057010" cy="496855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Distributed</a:t>
            </a:r>
            <a:r>
              <a:rPr lang="en-US" sz="2400" dirty="0" smtClean="0"/>
              <a:t> in space:</a:t>
            </a:r>
          </a:p>
          <a:p>
            <a:pPr lvl="1"/>
            <a:r>
              <a:rPr lang="en-US" dirty="0"/>
              <a:t>Reproduces the spatial variability of </a:t>
            </a:r>
            <a:r>
              <a:rPr lang="en-US" dirty="0" smtClean="0"/>
              <a:t>the hydrological cycle</a:t>
            </a:r>
          </a:p>
          <a:p>
            <a:pPr lvl="2"/>
            <a:r>
              <a:rPr lang="en-US" dirty="0" smtClean="0"/>
              <a:t>And the spatial variability of forest management</a:t>
            </a:r>
          </a:p>
          <a:p>
            <a:pPr lvl="1"/>
            <a:r>
              <a:rPr lang="en-US" dirty="0" smtClean="0"/>
              <a:t>Exploit </a:t>
            </a:r>
            <a:r>
              <a:rPr lang="en-US" dirty="0"/>
              <a:t>all available spatial </a:t>
            </a:r>
            <a:r>
              <a:rPr lang="en-US" dirty="0" smtClean="0"/>
              <a:t>information </a:t>
            </a:r>
          </a:p>
          <a:p>
            <a:pPr lvl="2"/>
            <a:r>
              <a:rPr lang="en-US" dirty="0" smtClean="0"/>
              <a:t>Including remote sensing observations of state variables</a:t>
            </a:r>
            <a:endParaRPr lang="en-US" dirty="0"/>
          </a:p>
          <a:p>
            <a:pPr lvl="1"/>
            <a:r>
              <a:rPr lang="en-US" dirty="0" smtClean="0"/>
              <a:t>Gives results at any point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6"/>
            <a:endParaRPr lang="en-US" sz="1600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468" y="248548"/>
            <a:ext cx="1115507" cy="9355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49" y="3398835"/>
            <a:ext cx="4325131" cy="319716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19" y="4040659"/>
            <a:ext cx="3531016" cy="18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49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3801" r="11055" b="8746"/>
          <a:stretch/>
        </p:blipFill>
        <p:spPr>
          <a:xfrm>
            <a:off x="3393876" y="2393766"/>
            <a:ext cx="4165055" cy="350655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Study area: Carraixet Creek catchment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479376" y="1268760"/>
            <a:ext cx="4030840" cy="4968552"/>
          </a:xfrm>
        </p:spPr>
        <p:txBody>
          <a:bodyPr>
            <a:normAutofit/>
          </a:bodyPr>
          <a:lstStyle/>
          <a:p>
            <a:r>
              <a:rPr lang="en-US" sz="2000" dirty="0"/>
              <a:t>Basin area: </a:t>
            </a:r>
            <a:r>
              <a:rPr lang="en-US" sz="2000" dirty="0" smtClean="0"/>
              <a:t>232 </a:t>
            </a:r>
            <a:r>
              <a:rPr lang="en-US" sz="2000" dirty="0"/>
              <a:t>Km</a:t>
            </a:r>
            <a:r>
              <a:rPr lang="en-US" sz="2000" baseline="30000" dirty="0"/>
              <a:t>2</a:t>
            </a:r>
          </a:p>
          <a:p>
            <a:r>
              <a:rPr lang="en-US" sz="2000" dirty="0"/>
              <a:t>Semi-arid Mediterranean climate</a:t>
            </a:r>
          </a:p>
          <a:p>
            <a:pPr lvl="1"/>
            <a:r>
              <a:rPr lang="en-US" sz="2000" dirty="0" smtClean="0"/>
              <a:t>P= 400 mm/year</a:t>
            </a:r>
          </a:p>
          <a:p>
            <a:pPr lvl="1"/>
            <a:r>
              <a:rPr lang="en-US" sz="2000" dirty="0"/>
              <a:t>ET0 </a:t>
            </a:r>
            <a:r>
              <a:rPr lang="en-US" sz="2000" dirty="0" smtClean="0"/>
              <a:t>= 1100 </a:t>
            </a:r>
            <a:r>
              <a:rPr lang="en-US" sz="2000" dirty="0"/>
              <a:t>mm/year</a:t>
            </a:r>
          </a:p>
          <a:p>
            <a:pPr lvl="1"/>
            <a:endParaRPr lang="en-US" sz="2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48" y="838997"/>
            <a:ext cx="2839858" cy="2478306"/>
          </a:xfrm>
          <a:prstGeom prst="rect">
            <a:avLst/>
          </a:prstGeom>
        </p:spPr>
      </p:pic>
      <p:sp>
        <p:nvSpPr>
          <p:cNvPr id="11" name="Flecha curvada hacia abajo 10"/>
          <p:cNvSpPr/>
          <p:nvPr/>
        </p:nvSpPr>
        <p:spPr>
          <a:xfrm rot="19179889">
            <a:off x="4373543" y="1976135"/>
            <a:ext cx="3050385" cy="999152"/>
          </a:xfrm>
          <a:prstGeom prst="curvedDow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14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914207"/>
              </p:ext>
            </p:extLst>
          </p:nvPr>
        </p:nvGraphicFramePr>
        <p:xfrm>
          <a:off x="237155" y="2886903"/>
          <a:ext cx="324036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756050"/>
              </p:ext>
            </p:extLst>
          </p:nvPr>
        </p:nvGraphicFramePr>
        <p:xfrm>
          <a:off x="2854032" y="4132097"/>
          <a:ext cx="331236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8017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Study area: Carraixet Creek catchment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479376" y="1268760"/>
            <a:ext cx="7572424" cy="496855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Land cover </a:t>
            </a:r>
            <a:r>
              <a:rPr lang="en-US" sz="2000" dirty="0" smtClean="0"/>
              <a:t>very dynamic due to fires, urbanization and crop abandonment</a:t>
            </a:r>
          </a:p>
          <a:p>
            <a:pPr lvl="1"/>
            <a:r>
              <a:rPr lang="en-US" sz="2000" dirty="0" smtClean="0"/>
              <a:t>45% pine forest, transition and shrub</a:t>
            </a:r>
          </a:p>
          <a:p>
            <a:pPr lvl="1"/>
            <a:r>
              <a:rPr lang="en-US" sz="2000" dirty="0" smtClean="0"/>
              <a:t>Natural Park</a:t>
            </a:r>
            <a:endParaRPr lang="en-US" sz="2000" dirty="0"/>
          </a:p>
        </p:txBody>
      </p:sp>
      <p:grpSp>
        <p:nvGrpSpPr>
          <p:cNvPr id="4" name="Grupo 3"/>
          <p:cNvGrpSpPr/>
          <p:nvPr/>
        </p:nvGrpSpPr>
        <p:grpSpPr>
          <a:xfrm>
            <a:off x="95136" y="3089731"/>
            <a:ext cx="2664296" cy="3768269"/>
            <a:chOff x="119336" y="944616"/>
            <a:chExt cx="2664296" cy="3768269"/>
          </a:xfrm>
        </p:grpSpPr>
        <p:pic>
          <p:nvPicPr>
            <p:cNvPr id="12" name="Picture 2" descr="C:\Users\ffrances\Dropbox\01 INVESTIGACIÓN\PROYECTO PN 2014 TETISMED\escenarios usos Carraixet\Map 1956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36" y="944616"/>
              <a:ext cx="2664296" cy="3768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2"/>
            <p:cNvSpPr txBox="1"/>
            <p:nvPr/>
          </p:nvSpPr>
          <p:spPr>
            <a:xfrm>
              <a:off x="323528" y="105273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s-ES" sz="1200" b="1" dirty="0" smtClean="0">
                  <a:solidFill>
                    <a:prstClr val="black"/>
                  </a:solidFill>
                  <a:latin typeface="+mn-lt"/>
                </a:rPr>
                <a:t>1956</a:t>
              </a:r>
              <a:endParaRPr lang="es-ES" sz="12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7" name="2 Grupo"/>
          <p:cNvGrpSpPr/>
          <p:nvPr/>
        </p:nvGrpSpPr>
        <p:grpSpPr>
          <a:xfrm>
            <a:off x="1302075" y="2909619"/>
            <a:ext cx="2545325" cy="3600000"/>
            <a:chOff x="1779804" y="1254593"/>
            <a:chExt cx="2545325" cy="3600000"/>
          </a:xfrm>
        </p:grpSpPr>
        <p:pic>
          <p:nvPicPr>
            <p:cNvPr id="18" name="Picture 3" descr="C:\Users\ffrances\Dropbox\01 INVESTIGACIÓN\PROYECTO PN 2014 TETISMED\escenarios usos Carraixet\Map 1978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804" y="1254593"/>
              <a:ext cx="2545325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uadroTexto 9"/>
            <p:cNvSpPr txBox="1"/>
            <p:nvPr/>
          </p:nvSpPr>
          <p:spPr>
            <a:xfrm>
              <a:off x="1953020" y="137744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s-ES" sz="1200" b="1" dirty="0" smtClean="0">
                  <a:solidFill>
                    <a:prstClr val="black"/>
                  </a:solidFill>
                  <a:latin typeface="+mn-lt"/>
                </a:rPr>
                <a:t>1978</a:t>
              </a:r>
              <a:endParaRPr lang="es-ES" sz="12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0" name="3 Grupo"/>
          <p:cNvGrpSpPr/>
          <p:nvPr/>
        </p:nvGrpSpPr>
        <p:grpSpPr>
          <a:xfrm>
            <a:off x="2552679" y="2680759"/>
            <a:ext cx="2545325" cy="3600000"/>
            <a:chOff x="3225682" y="1564570"/>
            <a:chExt cx="2545325" cy="3600000"/>
          </a:xfrm>
        </p:grpSpPr>
        <p:pic>
          <p:nvPicPr>
            <p:cNvPr id="21" name="Picture 4" descr="C:\Users\ffrances\Dropbox\01 INVESTIGACIÓN\PROYECTO PN 2014 TETISMED\escenarios usos Carraixet\Map 199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682" y="1564570"/>
              <a:ext cx="2545325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uadroTexto 10"/>
            <p:cNvSpPr txBox="1"/>
            <p:nvPr/>
          </p:nvSpPr>
          <p:spPr>
            <a:xfrm>
              <a:off x="3382644" y="1693282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s-ES" sz="1200" b="1" dirty="0" smtClean="0">
                  <a:solidFill>
                    <a:prstClr val="black"/>
                  </a:solidFill>
                  <a:latin typeface="+mn-lt"/>
                </a:rPr>
                <a:t>1991</a:t>
              </a:r>
              <a:endParaRPr lang="es-ES" sz="12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3" name="4 Grupo"/>
          <p:cNvGrpSpPr/>
          <p:nvPr/>
        </p:nvGrpSpPr>
        <p:grpSpPr>
          <a:xfrm>
            <a:off x="3750720" y="2550960"/>
            <a:ext cx="2545325" cy="3600000"/>
            <a:chOff x="4498344" y="1874547"/>
            <a:chExt cx="2545325" cy="3600000"/>
          </a:xfrm>
        </p:grpSpPr>
        <p:pic>
          <p:nvPicPr>
            <p:cNvPr id="24" name="Picture 5" descr="C:\Users\ffrances\Dropbox\01 INVESTIGACIÓN\PROYECTO PN 2014 TETISMED\escenarios usos Carraixet\Map 1998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344" y="1874547"/>
              <a:ext cx="2545325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uadroTexto 11"/>
            <p:cNvSpPr txBox="1"/>
            <p:nvPr/>
          </p:nvSpPr>
          <p:spPr>
            <a:xfrm>
              <a:off x="4651942" y="2009118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s-ES" sz="1200" b="1" dirty="0" smtClean="0">
                  <a:solidFill>
                    <a:prstClr val="black"/>
                  </a:solidFill>
                  <a:latin typeface="+mn-lt"/>
                </a:rPr>
                <a:t>1998</a:t>
              </a:r>
              <a:endParaRPr lang="es-ES" sz="12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6" name="5 Grupo"/>
          <p:cNvGrpSpPr/>
          <p:nvPr/>
        </p:nvGrpSpPr>
        <p:grpSpPr>
          <a:xfrm>
            <a:off x="4990347" y="2419278"/>
            <a:ext cx="2545325" cy="3600000"/>
            <a:chOff x="5724128" y="2182151"/>
            <a:chExt cx="2545325" cy="3600000"/>
          </a:xfrm>
        </p:grpSpPr>
        <p:pic>
          <p:nvPicPr>
            <p:cNvPr id="27" name="Picture 6" descr="C:\Users\ffrances\Dropbox\01 INVESTIGACIÓN\PROYECTO PN 2014 TETISMED\escenarios usos Carraixet\Map 2000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182151"/>
              <a:ext cx="2545325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uadroTexto 12"/>
            <p:cNvSpPr txBox="1"/>
            <p:nvPr/>
          </p:nvSpPr>
          <p:spPr>
            <a:xfrm>
              <a:off x="5873370" y="2309158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s-ES" sz="1200" b="1" dirty="0" smtClean="0">
                  <a:solidFill>
                    <a:prstClr val="black"/>
                  </a:solidFill>
                  <a:latin typeface="+mn-lt"/>
                </a:rPr>
                <a:t>2000</a:t>
              </a:r>
              <a:endParaRPr lang="es-ES" sz="1200" b="1" dirty="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9" name="6 Grupo"/>
          <p:cNvGrpSpPr/>
          <p:nvPr/>
        </p:nvGrpSpPr>
        <p:grpSpPr>
          <a:xfrm>
            <a:off x="6372646" y="2078184"/>
            <a:ext cx="2545325" cy="3600000"/>
            <a:chOff x="6598675" y="2564904"/>
            <a:chExt cx="2545325" cy="3600000"/>
          </a:xfrm>
        </p:grpSpPr>
        <p:pic>
          <p:nvPicPr>
            <p:cNvPr id="30" name="Picture 7" descr="C:\Users\ffrances\Dropbox\01 INVESTIGACIÓN\PROYECTO PN 2014 TETISMED\escenarios usos Carraixet\Map 2006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675" y="2564904"/>
              <a:ext cx="2545325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CuadroTexto 13"/>
            <p:cNvSpPr txBox="1"/>
            <p:nvPr/>
          </p:nvSpPr>
          <p:spPr>
            <a:xfrm>
              <a:off x="6755637" y="2717073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s-ES" sz="1200" b="1" dirty="0" smtClean="0">
                  <a:solidFill>
                    <a:prstClr val="black"/>
                  </a:solidFill>
                  <a:latin typeface="+mn-lt"/>
                </a:rPr>
                <a:t>2006</a:t>
              </a:r>
              <a:endParaRPr lang="es-ES" sz="1200" b="1" dirty="0">
                <a:solidFill>
                  <a:prstClr val="black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0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D63C1-0F2A-49E9-86D2-5AD45506A239}"/>
              </a:ext>
            </a:extLst>
          </p:cNvPr>
          <p:cNvSpPr txBox="1"/>
          <p:nvPr/>
        </p:nvSpPr>
        <p:spPr>
          <a:xfrm>
            <a:off x="328981" y="404446"/>
            <a:ext cx="798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DEM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derived parameters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78" y="1929814"/>
            <a:ext cx="2186076" cy="5459854"/>
          </a:xfrm>
          <a:prstGeom prst="rect">
            <a:avLst/>
          </a:prstGeom>
        </p:spPr>
      </p:pic>
      <p:grpSp>
        <p:nvGrpSpPr>
          <p:cNvPr id="4" name="1 Grupo"/>
          <p:cNvGrpSpPr/>
          <p:nvPr/>
        </p:nvGrpSpPr>
        <p:grpSpPr>
          <a:xfrm>
            <a:off x="211988" y="1113021"/>
            <a:ext cx="2436490" cy="3060000"/>
            <a:chOff x="191344" y="1789773"/>
            <a:chExt cx="2436490" cy="30600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4" y="1789773"/>
              <a:ext cx="2364546" cy="3060000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971650" y="1844824"/>
              <a:ext cx="1656184" cy="6317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300" dirty="0" smtClean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Digital </a:t>
              </a:r>
              <a:r>
                <a:rPr lang="es-PE" sz="1300" dirty="0" err="1" smtClean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elevation</a:t>
              </a:r>
              <a:r>
                <a:rPr lang="es-PE" sz="1300" dirty="0" smtClean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es-PE" sz="1300" dirty="0" err="1" smtClean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model</a:t>
              </a:r>
              <a:endParaRPr lang="en-US" sz="13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2 Grupo"/>
          <p:cNvGrpSpPr/>
          <p:nvPr/>
        </p:nvGrpSpPr>
        <p:grpSpPr>
          <a:xfrm>
            <a:off x="1962360" y="1712115"/>
            <a:ext cx="2455892" cy="3060000"/>
            <a:chOff x="2608432" y="1767677"/>
            <a:chExt cx="2455892" cy="306000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432" y="1767677"/>
              <a:ext cx="2364546" cy="3060000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3408140" y="1844824"/>
              <a:ext cx="1656184" cy="6317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300" dirty="0" err="1" smtClean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Flow</a:t>
              </a:r>
              <a:r>
                <a:rPr lang="es-PE" sz="1300" dirty="0" smtClean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</a:p>
            <a:p>
              <a:pPr algn="ctr"/>
              <a:r>
                <a:rPr lang="es-PE" sz="1300" dirty="0" err="1" smtClean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accumulation</a:t>
              </a:r>
              <a:endParaRPr lang="en-US" sz="13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3 Grupo"/>
          <p:cNvGrpSpPr/>
          <p:nvPr/>
        </p:nvGrpSpPr>
        <p:grpSpPr>
          <a:xfrm>
            <a:off x="3517097" y="2323453"/>
            <a:ext cx="2364546" cy="3060000"/>
            <a:chOff x="4972978" y="1762101"/>
            <a:chExt cx="2364546" cy="306000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978" y="1762101"/>
              <a:ext cx="2364546" cy="3060000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/>
          </p:nvSpPr>
          <p:spPr>
            <a:xfrm>
              <a:off x="6031270" y="1844824"/>
              <a:ext cx="1226875" cy="4320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300" dirty="0" err="1" smtClean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Flow</a:t>
              </a:r>
              <a:r>
                <a:rPr lang="es-PE" sz="1300" dirty="0" smtClean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es-PE" sz="1300" dirty="0" err="1" smtClean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direction</a:t>
              </a:r>
              <a:endParaRPr lang="en-US" sz="13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4 Grupo"/>
          <p:cNvGrpSpPr/>
          <p:nvPr/>
        </p:nvGrpSpPr>
        <p:grpSpPr>
          <a:xfrm>
            <a:off x="5121762" y="2702937"/>
            <a:ext cx="2364546" cy="3060000"/>
            <a:chOff x="7337524" y="1756525"/>
            <a:chExt cx="2364546" cy="3060000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7524" y="1756525"/>
              <a:ext cx="2364546" cy="3060000"/>
            </a:xfrm>
            <a:prstGeom prst="rect">
              <a:avLst/>
            </a:prstGeom>
          </p:spPr>
        </p:pic>
        <p:sp>
          <p:nvSpPr>
            <p:cNvPr id="17" name="Rectángulo 16"/>
            <p:cNvSpPr/>
            <p:nvPr/>
          </p:nvSpPr>
          <p:spPr>
            <a:xfrm>
              <a:off x="8668337" y="1844823"/>
              <a:ext cx="668023" cy="4320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300" dirty="0" err="1" smtClean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Slope</a:t>
              </a:r>
              <a:endParaRPr lang="en-US" sz="13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" name="6 Grupo"/>
          <p:cNvGrpSpPr/>
          <p:nvPr/>
        </p:nvGrpSpPr>
        <p:grpSpPr>
          <a:xfrm>
            <a:off x="6406409" y="3382160"/>
            <a:ext cx="2364546" cy="3060000"/>
            <a:chOff x="9702070" y="1756525"/>
            <a:chExt cx="2364546" cy="3060000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2070" y="1756525"/>
              <a:ext cx="2364546" cy="3060000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10753214" y="1844823"/>
              <a:ext cx="1226875" cy="4320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300" dirty="0" err="1" smtClean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Hillslope</a:t>
              </a:r>
              <a:r>
                <a:rPr lang="es-PE" sz="1300" dirty="0" smtClean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es-PE" sz="1300" dirty="0" err="1" smtClean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rPr>
                <a:t>Velocity</a:t>
              </a:r>
              <a:endParaRPr lang="en-US" sz="13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57" y="5769534"/>
            <a:ext cx="1115507" cy="9355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885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666</Words>
  <Application>Microsoft Office PowerPoint</Application>
  <PresentationFormat>Presentación en pantalla (4:3)</PresentationFormat>
  <Paragraphs>187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Candara</vt:lpstr>
      <vt:lpstr>Times New Roman</vt:lpstr>
      <vt:lpstr>Tema di Office</vt:lpstr>
      <vt:lpstr>Equation</vt:lpstr>
      <vt:lpstr>MathType 6.0 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lpigneri</dc:creator>
  <cp:lastModifiedBy>Félix Francés García</cp:lastModifiedBy>
  <cp:revision>44</cp:revision>
  <dcterms:created xsi:type="dcterms:W3CDTF">2018-05-29T15:33:02Z</dcterms:created>
  <dcterms:modified xsi:type="dcterms:W3CDTF">2020-05-26T20:29:31Z</dcterms:modified>
</cp:coreProperties>
</file>